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3B28E-9E38-E500-D1C8-EF1951BA7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2A4047-D3C6-2B13-ECB4-A48AD4132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F5DAF-8BAE-3D95-0CD1-0D611F38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C8BB0-E09C-AE56-E35D-1032ADA7C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F45FA-16D8-63DB-9970-DCB246DE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4271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6805-F8A2-0A4F-670A-FF9264795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BC5D1-25CE-4890-9E10-3C6536FD1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C1924-703D-F6DD-68FA-D5EE51614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0BAFD-AEB8-0CDD-B8D2-7F61F8EC4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DB1CF-17A9-049D-B185-229F2325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746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047F28-C3F6-4BF7-788B-0B94E675D9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AA9D37-0D4B-6586-DBAB-041674B3C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417F3-43B5-8009-C09A-C9312C6D9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601E2-70DF-AF06-3709-FCDC24F4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C57C3-5E0E-B560-3B9B-146E8029E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728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69628-FD1E-E03C-A18B-5ED3EEC9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0AACB-2A85-EEF5-8B16-0831331FE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B01E6-F91A-0FA2-898E-E459CD105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4B5F8-22CE-F33D-F236-E61CD1C9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E43C4-4C9B-793E-2D90-48B8E280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6359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23570-78E2-70A4-E571-D0C42D13C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2AEA7-CFDA-AEA4-1DA5-6FD2E22B4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47322-7AB1-FD04-0906-5B66C591C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859EB-5499-3D25-13FB-0F1D1C815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3C462-4E99-20E0-5FC9-470B3538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452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1FA1-90E7-298E-1922-8293581CD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0A42D-A6DB-C22C-B7D8-7C7B3D0C3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D4335-402E-184F-2A6C-BE21F3B6C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A8682-298C-2B3E-7446-DE22655A9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C24C3-8045-037C-7ACD-FDB07E23F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4C662-A5CB-DFF8-A5D5-6BB02B9C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25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051EA-E973-E077-4B5E-7C3BA63D8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B038D-11C2-8818-0AD9-5F85D396C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9E0D6-317D-C16C-A663-5B6C8B620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30521A-9344-8A58-88B5-AC26D3C82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DEA16F-1E71-BBCA-164F-1D63F1936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E7531B-AA31-8A18-71B9-EADF4B5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184F6A-BAAE-D9CD-2980-512A2463E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8AB15D-6A64-239C-6037-678E1122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571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9FAEC-D35E-D8B2-1F12-3CB139FAE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DBF3D6-6F26-F142-DF63-42D9D3A1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240502-4C1A-3B53-3125-2F0B8DF37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E933E-F059-F1EF-2B63-D30D0FC9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74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C360E-56EB-875D-D5BB-4B9E3916B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DC997-AC1F-F5D8-811F-C8D5E8C41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BFAFD-87AC-5190-850E-650925D26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8256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059EB-7D53-914D-1430-D54020C14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FEEC0-8A6A-BADA-7174-0690A2E58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BE4CE-3402-EA3E-0928-4570EF95E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61EC1-3064-2A43-96B1-7BCA4015A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DEB5E1-A347-4756-30E6-719D6F9DB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AF6F6-7E1B-40A0-CA19-E6110109B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7883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ACFEE-8B60-6884-A6E1-6747225B5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47CAFA-8043-D14A-4F3D-84E3CB89F7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04042-A556-038D-4A55-B6C36835B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D78DC-F2BE-BD91-9D42-957C4EB4B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2EC158-3F8B-420A-AE67-CA4953184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AF396-80BD-007A-D83E-91DEB6E68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3673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22D0A-8FB8-B725-F8A9-B674FDDA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91C78-7098-1BD9-300B-F74A695E0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11D4D-3A8A-9F1F-F79E-0044ACBAF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1C295D-DF9C-4239-A411-0BBB2AA50857}" type="datetimeFigureOut">
              <a:rPr lang="en-DE" smtClean="0"/>
              <a:t>05/12/2025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DADE4-85EA-1A2E-0AB4-A4A3F1A9FB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9D929-2D5E-688E-54C8-6BCA2EF68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2999C6-BC92-4674-A24A-1077297C476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301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4E7304-2694-5A71-EFFF-66AF3A2DC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7677"/>
            <a:ext cx="12192000" cy="586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83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844DE2-8160-AB52-3D62-7E28EF1F6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5991"/>
            <a:ext cx="12192000" cy="576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628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099075-0CF4-5E09-A787-9C9C9C12E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702"/>
            <a:ext cx="12192000" cy="590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75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DFB5B1-7E54-4180-DBA9-D0F694078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0594"/>
            <a:ext cx="12192000" cy="587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15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AD360D-65FB-7551-CA9E-E815F99D3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497"/>
            <a:ext cx="12192000" cy="590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691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 descr="Εικόνα που περιέχει κείμενο, λογισμικό, ιστοσελίδα, στιγμιότυπο οθόνης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CC7ABBF3-DEB1-0783-8F1B-8581471C6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852678"/>
            <a:ext cx="10905066" cy="515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97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 descr="Εικόνα που περιέχει κείμενο, στιγμιότυπο οθόνης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4461A49A-1E6E-D13E-984F-96D0ECAED2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839046"/>
            <a:ext cx="10905066" cy="517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03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κείμενο, λογισμικό, ιστοσελίδα, στιγμιότυπο οθόνης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0058744E-2952-D1E8-4469-B14D2911A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450"/>
            <a:ext cx="12192000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Ευρεία οθόνη</PresentationFormat>
  <Paragraphs>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Panos Michalopoulos</dc:creator>
  <cp:lastModifiedBy>Dimitris Korderas</cp:lastModifiedBy>
  <cp:revision>5</cp:revision>
  <dcterms:created xsi:type="dcterms:W3CDTF">2025-05-12T09:58:11Z</dcterms:created>
  <dcterms:modified xsi:type="dcterms:W3CDTF">2025-05-12T12:27:10Z</dcterms:modified>
</cp:coreProperties>
</file>