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18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8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1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05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70247"/>
            <a:ext cx="10501968" cy="2516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8229" y="2688471"/>
            <a:ext cx="10509715" cy="3238755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0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67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49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6348888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96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7360" y="2242693"/>
            <a:ext cx="10155936" cy="34623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34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Autofit/>
          </a:bodyPr>
          <a:lstStyle>
            <a:lvl1pPr algn="l">
              <a:defRPr sz="42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80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4929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040" y="691496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4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61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3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3" name="Picture 1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2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Picture 2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814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Picture 2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9783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3" name="Picture 2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3178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3" name="Picture 2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620000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82" y="2716209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18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82" y="2716209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613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85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698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4" b="2232"/>
          <a:stretch/>
        </p:blipFill>
        <p:spPr>
          <a:xfrm>
            <a:off x="235622" y="-25400"/>
            <a:ext cx="11945777" cy="6885823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395384" y="649320"/>
            <a:ext cx="10507971" cy="8656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5600"/>
              <a:t>Click to edit Master title style</a:t>
            </a:r>
            <a:endParaRPr lang="en-US" sz="5600" dirty="0"/>
          </a:p>
        </p:txBody>
      </p:sp>
      <p:pic>
        <p:nvPicPr>
          <p:cNvPr id="13" name="Picture 12" descr="N-Element-Tab-White_RGB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-10601"/>
            <a:ext cx="316992" cy="4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66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95385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" y="1840337"/>
            <a:ext cx="505068" cy="5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3" name="Picture 1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88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763" y="4233719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1883126"/>
            <a:ext cx="1306713" cy="4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4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1633" y="472018"/>
            <a:ext cx="10887456" cy="571500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92480" y="1987296"/>
            <a:ext cx="10887456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1117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406400" y="76201"/>
            <a:ext cx="10972800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9245600" y="1092200"/>
            <a:ext cx="2743200" cy="5486400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180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17605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70247"/>
            <a:ext cx="10501968" cy="2516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8229" y="2688471"/>
            <a:ext cx="10509715" cy="3238755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50942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67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49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6348888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60363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7360" y="2242693"/>
            <a:ext cx="10155936" cy="34623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71322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677583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69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40" y="691496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0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7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14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3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12192000" cy="6856441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2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08295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4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33081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88093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5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59118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3" name="Picture 1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078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404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95384" y="649320"/>
            <a:ext cx="10507971" cy="8656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5600"/>
              <a:t>Click to edit Master title style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45482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5965"/>
          <a:stretch/>
        </p:blipFill>
        <p:spPr>
          <a:xfrm>
            <a:off x="227557" y="-25400"/>
            <a:ext cx="12034823" cy="694944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395384" y="649320"/>
            <a:ext cx="10507971" cy="8656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5600"/>
              <a:t>Click to edit Master title style</a:t>
            </a:r>
            <a:endParaRPr lang="en-US" sz="5600" dirty="0"/>
          </a:p>
        </p:txBody>
      </p:sp>
      <p:pic>
        <p:nvPicPr>
          <p:cNvPr id="11" name="Picture 10" descr="N-Element-Tab-White_RGB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69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95385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" y="1840337"/>
            <a:ext cx="505068" cy="505292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57193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1883126"/>
            <a:ext cx="1306713" cy="461236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29803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1633" y="472018"/>
            <a:ext cx="10887456" cy="571500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92480" y="1987296"/>
            <a:ext cx="10887456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35244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19960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70247"/>
            <a:ext cx="10501968" cy="2516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8229" y="2688471"/>
            <a:ext cx="10509715" cy="3238755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364442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67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49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6348888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95845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7360" y="2242693"/>
            <a:ext cx="10155936" cy="34623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49483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711176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72307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7040" y="691496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7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95385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" y="1840337"/>
            <a:ext cx="505068" cy="5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1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235643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86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6041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84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792250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78435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9" name="Picture 18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055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021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95384" y="649320"/>
            <a:ext cx="10507971" cy="8656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5600"/>
              <a:t>Click to edit Master title style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915459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95385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" y="1840337"/>
            <a:ext cx="505068" cy="5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0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84" y="4136961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729461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1883126"/>
            <a:ext cx="1306713" cy="4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86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1633" y="472018"/>
            <a:ext cx="10887456" cy="571500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92480" y="1987296"/>
            <a:ext cx="10887456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8731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1883126"/>
            <a:ext cx="1306713" cy="4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3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8003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70247"/>
            <a:ext cx="10501968" cy="2516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8229" y="2688471"/>
            <a:ext cx="10509715" cy="3238755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1900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67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49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6348888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2112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7360" y="2242693"/>
            <a:ext cx="10155936" cy="34623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68343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4869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06659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40" y="691496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05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03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5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0836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1633" y="472018"/>
            <a:ext cx="10887456" cy="571500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92480" y="1987296"/>
            <a:ext cx="10887456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743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094434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9" name="Picture 18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129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627107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816352"/>
            <a:ext cx="9226629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1897566"/>
            <a:ext cx="1269707" cy="44900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181856"/>
            <a:ext cx="9225724" cy="665163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329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2"/>
            <a:ext cx="12188388" cy="685596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95384" y="649320"/>
            <a:ext cx="10507971" cy="8656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5600"/>
              <a:t>Click to edit Master title style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295276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395385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" y="1840337"/>
            <a:ext cx="505068" cy="5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2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5384" y="2817733"/>
            <a:ext cx="9360205" cy="1310219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2142" y="4185340"/>
            <a:ext cx="9360205" cy="569896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89561" y="5995544"/>
            <a:ext cx="3854751" cy="697395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1883126"/>
            <a:ext cx="1306713" cy="4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695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1633" y="472018"/>
            <a:ext cx="10887456" cy="571500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92480" y="1987296"/>
            <a:ext cx="10887456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1992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38101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70247"/>
            <a:ext cx="10501968" cy="2516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8229" y="2688471"/>
            <a:ext cx="10509715" cy="3238755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578500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792480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67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49" y="2562697"/>
            <a:ext cx="5293784" cy="3238755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6348888" y="1755649"/>
            <a:ext cx="5449571" cy="177007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3081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06400" y="76201"/>
            <a:ext cx="10972800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9245600" y="1092200"/>
            <a:ext cx="2743200" cy="5486400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67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640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7360" y="2242693"/>
            <a:ext cx="10155936" cy="34623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2480" y="472282"/>
            <a:ext cx="10874587" cy="571500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0" y="1093171"/>
            <a:ext cx="10880429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67874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2622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rmAutofit/>
          </a:bodyPr>
          <a:lstStyle>
            <a:lvl1pPr algn="l">
              <a:defRPr sz="42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601118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925409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6"/>
            <a:ext cx="12188388" cy="6855968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7040" y="691496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36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128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0"/>
            <a:ext cx="31699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42429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2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8" y="2357257"/>
            <a:ext cx="2142085" cy="214304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90220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0" y="2360669"/>
            <a:ext cx="5003061" cy="176595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41944" y="65355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416138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F5255-8597-4587-B933-9B636F7D6C74}" type="datetimeFigureOut">
              <a:rPr lang="el-GR" smtClean="0"/>
              <a:t>3/27/20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2DE58F-5063-4CED-B11D-6A301F0845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0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image" Target="../media/image1.jpg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482601"/>
            <a:ext cx="10874587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987296"/>
            <a:ext cx="10874587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837005" y="6577260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1219170">
              <a:spcBef>
                <a:spcPts val="0"/>
              </a:spcBef>
            </a:pPr>
            <a:fld id="{0D7D805D-F6E5-43ED-9D8A-77676030D49C}" type="slidenum">
              <a:rPr lang="en-US" sz="1200" b="0">
                <a:solidFill>
                  <a:schemeClr val="tx2"/>
                </a:solidFill>
              </a:rPr>
              <a:pPr algn="ctr" defTabSz="1219170">
                <a:spcBef>
                  <a:spcPts val="0"/>
                </a:spcBef>
              </a:pPr>
              <a:t>‹#›</a:t>
            </a:fld>
            <a:endParaRPr lang="en-US" sz="1200" b="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591691" y="4976675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3" name="Picture 12" descr="N-Element-Tab-Blue_RGB.png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0"/>
            <a:ext cx="315220" cy="4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</p:sldLayoutIdLst>
  <p:txStyles>
    <p:titleStyle>
      <a:lvl1pPr algn="l" defTabSz="609585" rtl="0" eaLnBrk="1" latinLnBrk="0" hangingPunct="1"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76" indent="-302676" algn="l" defTabSz="609585" rtl="0" eaLnBrk="1" latinLnBrk="0" hangingPunct="1">
        <a:lnSpc>
          <a:spcPct val="100000"/>
        </a:lnSpc>
        <a:spcBef>
          <a:spcPts val="1067"/>
        </a:spcBef>
        <a:buClr>
          <a:schemeClr val="tx2"/>
        </a:buClr>
        <a:buFont typeface="Arial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05352" indent="-294210" algn="l" defTabSz="383108" rtl="0" eaLnBrk="1" latinLnBrk="0" hangingPunct="1">
        <a:lnSpc>
          <a:spcPct val="100000"/>
        </a:lnSpc>
        <a:spcBef>
          <a:spcPts val="1067"/>
        </a:spcBef>
        <a:buClr>
          <a:schemeClr val="tx2"/>
        </a:buClr>
        <a:buFont typeface="Arial" pitchFamily="34" charset="0"/>
        <a:buChar char="•"/>
        <a:defRPr sz="2133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8610" indent="-304792" algn="l" defTabSz="609585" rtl="0" eaLnBrk="1" latinLnBrk="0" hangingPunct="1">
        <a:lnSpc>
          <a:spcPct val="100000"/>
        </a:lnSpc>
        <a:spcBef>
          <a:spcPts val="933"/>
        </a:spcBef>
        <a:buClr>
          <a:schemeClr val="tx2"/>
        </a:buClr>
        <a:buFont typeface="Arial"/>
        <a:buChar char="•"/>
        <a:tabLst/>
        <a:defRPr sz="1867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21287" indent="-300559" algn="l" defTabSz="302676" rtl="0" eaLnBrk="1" latinLnBrk="0" hangingPunct="1">
        <a:lnSpc>
          <a:spcPct val="100000"/>
        </a:lnSpc>
        <a:spcBef>
          <a:spcPts val="933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23962" indent="-306910" algn="l" defTabSz="609585" rtl="0" eaLnBrk="1" latinLnBrk="0" hangingPunct="1">
        <a:lnSpc>
          <a:spcPct val="100000"/>
        </a:lnSpc>
        <a:spcBef>
          <a:spcPts val="933"/>
        </a:spcBef>
        <a:buClr>
          <a:schemeClr val="tx2"/>
        </a:buClr>
        <a:buFont typeface="Arial" pitchFamily="34" charset="0"/>
        <a:buChar char="•"/>
        <a:defRPr sz="133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lissdm\Desktop\New%20folder\Press%20release\PRESS%20RELEASE%20MATERIAL.xlsx!value%20weekly%20evolution" TargetMode="External"/><Relationship Id="rId4" Type="http://schemas.openxmlformats.org/officeDocument/2006/relationships/image" Target="../media/image31.emf"/><Relationship Id="rId5" Type="http://schemas.openxmlformats.org/officeDocument/2006/relationships/oleObject" Target="file:///C:\Users\velissdm\Desktop\New%20folder\Press%20release\PRESS%20RELEASE%20MATERIAL.xlsx!Chart4" TargetMode="External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76201"/>
            <a:ext cx="11166168" cy="578556"/>
          </a:xfrm>
        </p:spPr>
        <p:txBody>
          <a:bodyPr/>
          <a:lstStyle/>
          <a:p>
            <a:r>
              <a:rPr lang="en-US" sz="3800" dirty="0"/>
              <a:t>Nielsen: </a:t>
            </a:r>
            <a:r>
              <a:rPr lang="el-GR" sz="3800" dirty="0"/>
              <a:t>Εξελιξη</a:t>
            </a:r>
            <a:r>
              <a:rPr lang="en-US" sz="3800" dirty="0"/>
              <a:t> </a:t>
            </a:r>
            <a:r>
              <a:rPr lang="el-GR" sz="3800" dirty="0"/>
              <a:t>λιανεμποριου </a:t>
            </a:r>
            <a:r>
              <a:rPr lang="en-US" sz="3800" dirty="0"/>
              <a:t>YTD </a:t>
            </a:r>
            <a:r>
              <a:rPr lang="el-GR" sz="3800" dirty="0"/>
              <a:t>2020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85042"/>
              </p:ext>
            </p:extLst>
          </p:nvPr>
        </p:nvGraphicFramePr>
        <p:xfrm>
          <a:off x="322306" y="291028"/>
          <a:ext cx="8763000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8762904" imgH="6391375" progId="Excel.Sheet.12">
                  <p:link updateAutomatic="1"/>
                </p:oleObj>
              </mc:Choice>
              <mc:Fallback>
                <p:oleObj name="Worksheet" r:id="rId3" imgW="8762904" imgH="63913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306" y="291028"/>
                        <a:ext cx="8763000" cy="639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22817"/>
              </p:ext>
            </p:extLst>
          </p:nvPr>
        </p:nvGraphicFramePr>
        <p:xfrm>
          <a:off x="8837372" y="1619578"/>
          <a:ext cx="6474364" cy="472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5" imgW="8762904" imgH="6391375" progId="Excel.Sheet.12">
                  <p:link updateAutomatic="1"/>
                </p:oleObj>
              </mc:Choice>
              <mc:Fallback>
                <p:oleObj name="Worksheet" r:id="rId5" imgW="8762904" imgH="63913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7372" y="1619578"/>
                        <a:ext cx="6474364" cy="472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CD783C46-B327-46E3-ABCF-4A566ADCD057}"/>
              </a:ext>
            </a:extLst>
          </p:cNvPr>
          <p:cNvCxnSpPr/>
          <p:nvPr/>
        </p:nvCxnSpPr>
        <p:spPr>
          <a:xfrm flipV="1">
            <a:off x="10109770" y="2434974"/>
            <a:ext cx="904126" cy="21575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03695D-C98A-4396-A159-6D1612B5246D}"/>
              </a:ext>
            </a:extLst>
          </p:cNvPr>
          <p:cNvSpPr txBox="1"/>
          <p:nvPr/>
        </p:nvSpPr>
        <p:spPr>
          <a:xfrm>
            <a:off x="10253608" y="2147299"/>
            <a:ext cx="976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+9,8%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D2730DA-8F5C-4A38-B853-DAC20992A22A}"/>
              </a:ext>
            </a:extLst>
          </p:cNvPr>
          <p:cNvCxnSpPr>
            <a:cxnSpLocks/>
          </p:cNvCxnSpPr>
          <p:nvPr/>
        </p:nvCxnSpPr>
        <p:spPr>
          <a:xfrm>
            <a:off x="8837372" y="654757"/>
            <a:ext cx="0" cy="612704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1CE1E80-62F7-4241-B7BD-D0CB1F48C635}"/>
              </a:ext>
            </a:extLst>
          </p:cNvPr>
          <p:cNvSpPr/>
          <p:nvPr/>
        </p:nvSpPr>
        <p:spPr>
          <a:xfrm>
            <a:off x="11779045" y="6469626"/>
            <a:ext cx="412941" cy="388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3CEE38-1193-4AF5-967E-0861F4F6B4AD}"/>
              </a:ext>
            </a:extLst>
          </p:cNvPr>
          <p:cNvSpPr/>
          <p:nvPr/>
        </p:nvSpPr>
        <p:spPr>
          <a:xfrm>
            <a:off x="5895700" y="1356852"/>
            <a:ext cx="2825510" cy="49847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427800E-8E52-4F63-9A16-9ADF35496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377" y="855405"/>
            <a:ext cx="997201" cy="7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674"/>
      </p:ext>
    </p:extLst>
  </p:cSld>
  <p:clrMapOvr>
    <a:masterClrMapping/>
  </p:clrMapOvr>
</p:sld>
</file>

<file path=ppt/theme/theme1.xml><?xml version="1.0" encoding="utf-8"?>
<a:theme xmlns:a="http://schemas.openxmlformats.org/drawingml/2006/main" name="NielsenThemeBlu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Purple1">
      <a:srgbClr val="F7BFF2"/>
    </a:custClr>
    <a:custClr name="Purple2">
      <a:srgbClr val="E06EE5"/>
    </a:custClr>
    <a:custClr name="Purple3">
      <a:srgbClr val="B21DAC"/>
    </a:custClr>
    <a:custClr name="Purple4">
      <a:srgbClr val="820C8E"/>
    </a:custClr>
    <a:custClr name="Purple5">
      <a:srgbClr val="5C0A69"/>
    </a:custClr>
    <a:custClr name="Blue1">
      <a:srgbClr val="BAEAF9"/>
    </a:custClr>
    <a:custClr name="Blue2">
      <a:srgbClr val="6BD6F7"/>
    </a:custClr>
    <a:custClr name="Blue3">
      <a:srgbClr val="00AEEF"/>
    </a:custClr>
    <a:custClr name="Blue4">
      <a:srgbClr val="0073C2"/>
    </a:custClr>
    <a:custClr name="Blue5">
      <a:srgbClr val="00409E"/>
    </a:custClr>
    <a:custClr name="Green1">
      <a:srgbClr val="E0EECB"/>
    </a:custClr>
    <a:custClr name="Green2">
      <a:srgbClr val="C4DF9B"/>
    </a:custClr>
    <a:custClr name="Green3">
      <a:srgbClr val="8DC63F"/>
    </a:custClr>
    <a:custClr name="Green4">
      <a:srgbClr val="218535"/>
    </a:custClr>
    <a:custClr name="Green5">
      <a:srgbClr val="21572B"/>
    </a:custClr>
    <a:custClr name="Gold1">
      <a:srgbClr val="FFE5AD"/>
    </a:custClr>
    <a:custClr name="Gold2">
      <a:srgbClr val="FFD147"/>
    </a:custClr>
    <a:custClr name="Gold3">
      <a:srgbClr val="FFB100"/>
    </a:custClr>
    <a:custClr name="Gold4">
      <a:srgbClr val="FF9305"/>
    </a:custClr>
    <a:custClr name="Gold5">
      <a:srgbClr val="ED721E"/>
    </a:custClr>
    <a:custClr name="Red1">
      <a:srgbClr val="FFC9CC"/>
    </a:custClr>
    <a:custClr name="Red2">
      <a:srgbClr val="FA4F4F"/>
    </a:custClr>
    <a:custClr name="Red3">
      <a:srgbClr val="DD0014"/>
    </a:custClr>
    <a:custClr name="Red4">
      <a:srgbClr val="A30000"/>
    </a:custClr>
    <a:custClr name="Red5">
      <a:srgbClr val="761114"/>
    </a:custClr>
    <a:custClr name="Grey1">
      <a:srgbClr val="F8F9FA"/>
    </a:custClr>
    <a:custClr name="Grey2">
      <a:srgbClr val="E4E8EB"/>
    </a:custClr>
    <a:custClr name="Grey3">
      <a:srgbClr val="8B959B"/>
    </a:custClr>
    <a:custClr name="Grey4">
      <a:srgbClr val="3E484E"/>
    </a:custClr>
    <a:custClr name="Grey5">
      <a:srgbClr val="000000"/>
    </a:custClr>
  </a:custClrLst>
  <a:extLst>
    <a:ext uri="{05A4C25C-085E-4340-85A3-A5531E510DB2}">
      <thm15:themeFamily xmlns:thm15="http://schemas.microsoft.com/office/thememl/2012/main" xmlns="" name="NielsenThemeBlue" id="{6CD4B22B-D739-4707-9778-5D84820F1758}" vid="{FBB065D8-E9F3-4716-B46E-7D33A5420E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NielsenThemeBlue</Template>
  <TotalTime>129</TotalTime>
  <Words>9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NielsenThemeBlue</vt:lpstr>
      <vt:lpstr>C:\Users\velissdm\Desktop\New folder\Press release\PRESS RELEASE MATERIAL.xlsx!value weekly evolution</vt:lpstr>
      <vt:lpstr>C:\Users\velissdm\Desktop\New folder\Press release\PRESS RELEASE MATERIAL.xlsx!Chart4</vt:lpstr>
      <vt:lpstr>Nielsen: Εξελιξη λιανεμποριου YTD 2020 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Velissaridis, Dimitris</dc:creator>
  <cp:lastModifiedBy>Alexandra Gkitsi</cp:lastModifiedBy>
  <cp:revision>5</cp:revision>
  <dcterms:created xsi:type="dcterms:W3CDTF">2020-03-26T16:50:45Z</dcterms:created>
  <dcterms:modified xsi:type="dcterms:W3CDTF">2020-03-27T05:19:06Z</dcterms:modified>
</cp:coreProperties>
</file>