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Lst>
  <p:sldSz cx="12192000" cy="6858000"/>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132" y="-34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DE6669-317E-4A9C-B0AA-1AA577509D81}" type="doc">
      <dgm:prSet loTypeId="urn:microsoft.com/office/officeart/2005/8/layout/hierarchy1" loCatId="hierarchy" qsTypeId="urn:microsoft.com/office/officeart/2005/8/quickstyle/simple1" qsCatId="simple" csTypeId="urn:microsoft.com/office/officeart/2005/8/colors/colorful1#1" csCatId="colorful" phldr="1"/>
      <dgm:spPr/>
      <dgm:t>
        <a:bodyPr/>
        <a:lstStyle/>
        <a:p>
          <a:endParaRPr lang="el-GR"/>
        </a:p>
      </dgm:t>
    </dgm:pt>
    <dgm:pt modelId="{AFF2431D-F54F-4D28-99C0-0B81F8735955}">
      <dgm:prSet phldrT="[Κείμενο]"/>
      <dgm:spPr/>
      <dgm:t>
        <a:bodyPr/>
        <a:lstStyle/>
        <a:p>
          <a:r>
            <a:rPr lang="el-GR" dirty="0"/>
            <a:t>2.123 </a:t>
          </a:r>
          <a:endParaRPr lang="en-US" dirty="0" smtClean="0"/>
        </a:p>
        <a:p>
          <a:r>
            <a:rPr lang="el-GR" dirty="0" smtClean="0"/>
            <a:t>ΥΠΟΘΕΣΕΙΣ </a:t>
          </a:r>
          <a:r>
            <a:rPr lang="el-GR" dirty="0"/>
            <a:t>ΚΥΡΙΩΝ ΚΑΙ ΜΗ </a:t>
          </a:r>
          <a:r>
            <a:rPr lang="el-GR" dirty="0" smtClean="0"/>
            <a:t>ΚΥΡΙΩΝ </a:t>
          </a:r>
          <a:r>
            <a:rPr lang="el-GR" dirty="0"/>
            <a:t>ΚΑΤΑΛΥΜΑΤΩΝ</a:t>
          </a:r>
        </a:p>
      </dgm:t>
    </dgm:pt>
    <dgm:pt modelId="{9B14A5F4-024E-4CED-A463-D46DD6CB1D41}" type="parTrans" cxnId="{52183676-EB3C-4E5F-B07A-8C2593CA59D1}">
      <dgm:prSet/>
      <dgm:spPr/>
      <dgm:t>
        <a:bodyPr/>
        <a:lstStyle/>
        <a:p>
          <a:endParaRPr lang="el-GR"/>
        </a:p>
      </dgm:t>
    </dgm:pt>
    <dgm:pt modelId="{CE7CD834-CBC2-4AD0-AF4C-61EC43B01AA4}" type="sibTrans" cxnId="{52183676-EB3C-4E5F-B07A-8C2593CA59D1}">
      <dgm:prSet/>
      <dgm:spPr/>
      <dgm:t>
        <a:bodyPr/>
        <a:lstStyle/>
        <a:p>
          <a:endParaRPr lang="el-GR"/>
        </a:p>
      </dgm:t>
    </dgm:pt>
    <dgm:pt modelId="{1085AF22-D79B-415A-9B4F-4F220DA4320E}">
      <dgm:prSet phldrT="[Κείμενο]"/>
      <dgm:spPr/>
      <dgm:t>
        <a:bodyPr/>
        <a:lstStyle/>
        <a:p>
          <a:r>
            <a:rPr lang="el-GR" dirty="0" smtClean="0"/>
            <a:t>901                  </a:t>
          </a:r>
          <a:r>
            <a:rPr lang="el-GR" dirty="0"/>
            <a:t>ΔΙΠΛΟΓΡΑΦΙΚΑ</a:t>
          </a:r>
        </a:p>
      </dgm:t>
    </dgm:pt>
    <dgm:pt modelId="{C28B6BC5-AE49-402F-AB71-B2BDACDE289E}" type="parTrans" cxnId="{3F392229-C351-4061-AB3C-C268F3FD788F}">
      <dgm:prSet/>
      <dgm:spPr/>
      <dgm:t>
        <a:bodyPr/>
        <a:lstStyle/>
        <a:p>
          <a:endParaRPr lang="el-GR"/>
        </a:p>
      </dgm:t>
    </dgm:pt>
    <dgm:pt modelId="{728CCE93-989F-404B-A308-02019E059CD0}" type="sibTrans" cxnId="{3F392229-C351-4061-AB3C-C268F3FD788F}">
      <dgm:prSet/>
      <dgm:spPr/>
      <dgm:t>
        <a:bodyPr/>
        <a:lstStyle/>
        <a:p>
          <a:endParaRPr lang="el-GR"/>
        </a:p>
      </dgm:t>
    </dgm:pt>
    <dgm:pt modelId="{16F9CB27-0B50-4330-94E6-AE75F03A5D3D}">
      <dgm:prSet/>
      <dgm:spPr/>
      <dgm:t>
        <a:bodyPr/>
        <a:lstStyle/>
        <a:p>
          <a:r>
            <a:rPr lang="el-GR" smtClean="0"/>
            <a:t>1.180</a:t>
          </a:r>
          <a:endParaRPr lang="el-GR" dirty="0"/>
        </a:p>
        <a:p>
          <a:r>
            <a:rPr lang="el-GR" dirty="0"/>
            <a:t>ΑΠΛΟΓΡΑΦΙΚΑ</a:t>
          </a:r>
        </a:p>
      </dgm:t>
    </dgm:pt>
    <dgm:pt modelId="{5092D586-F3F4-4A93-AF00-C18F08A7B1B3}" type="parTrans" cxnId="{A328563A-BFCC-4E1E-83ED-B7652907A60A}">
      <dgm:prSet/>
      <dgm:spPr/>
      <dgm:t>
        <a:bodyPr/>
        <a:lstStyle/>
        <a:p>
          <a:endParaRPr lang="el-GR"/>
        </a:p>
      </dgm:t>
    </dgm:pt>
    <dgm:pt modelId="{BA262906-8BD4-4B5E-AAAF-650A827FE326}" type="sibTrans" cxnId="{A328563A-BFCC-4E1E-83ED-B7652907A60A}">
      <dgm:prSet/>
      <dgm:spPr/>
      <dgm:t>
        <a:bodyPr/>
        <a:lstStyle/>
        <a:p>
          <a:endParaRPr lang="el-GR"/>
        </a:p>
      </dgm:t>
    </dgm:pt>
    <dgm:pt modelId="{F29B9839-BB39-4D6F-9815-CADC3DBA9E6B}">
      <dgm:prSet/>
      <dgm:spPr/>
      <dgm:t>
        <a:bodyPr/>
        <a:lstStyle/>
        <a:p>
          <a:r>
            <a:rPr lang="el-GR" dirty="0"/>
            <a:t>525 </a:t>
          </a:r>
          <a:r>
            <a:rPr lang="el-GR" dirty="0" smtClean="0"/>
            <a:t>                                           ΜΕ </a:t>
          </a:r>
          <a:r>
            <a:rPr lang="el-GR" dirty="0"/>
            <a:t>ΠΛΗΡΟΦΟΡΙΑ ΤΙΜΗΣ                           (ΜΕΤΑ ΤΗΝ ΟΛΟΚΛΗΡΩΣΗ ΤΗΣ ΕΡΕΥΝΑΣ)</a:t>
          </a:r>
        </a:p>
      </dgm:t>
    </dgm:pt>
    <dgm:pt modelId="{CC135757-F6DA-412A-9FEA-0CD9DAF52A7B}" type="parTrans" cxnId="{DC60C4EA-0A66-4E42-B3C9-212F4D0CEE1D}">
      <dgm:prSet/>
      <dgm:spPr/>
      <dgm:t>
        <a:bodyPr/>
        <a:lstStyle/>
        <a:p>
          <a:endParaRPr lang="el-GR"/>
        </a:p>
      </dgm:t>
    </dgm:pt>
    <dgm:pt modelId="{FE5A6A67-7066-47A9-B7C7-19FF4C29A3B3}" type="sibTrans" cxnId="{DC60C4EA-0A66-4E42-B3C9-212F4D0CEE1D}">
      <dgm:prSet/>
      <dgm:spPr/>
      <dgm:t>
        <a:bodyPr/>
        <a:lstStyle/>
        <a:p>
          <a:endParaRPr lang="el-GR"/>
        </a:p>
      </dgm:t>
    </dgm:pt>
    <dgm:pt modelId="{A49AC535-586D-46B2-9403-F2288A3175CE}">
      <dgm:prSet/>
      <dgm:spPr/>
      <dgm:t>
        <a:bodyPr/>
        <a:lstStyle/>
        <a:p>
          <a:r>
            <a:rPr lang="el-GR" dirty="0" smtClean="0"/>
            <a:t>461 </a:t>
          </a:r>
          <a:br>
            <a:rPr lang="el-GR" dirty="0" smtClean="0"/>
          </a:br>
          <a:r>
            <a:rPr lang="el-GR" dirty="0" smtClean="0"/>
            <a:t>ΜΟΝΑΔΙΚΑ ΑΦΜ</a:t>
          </a:r>
          <a:endParaRPr lang="el-GR" dirty="0"/>
        </a:p>
      </dgm:t>
    </dgm:pt>
    <dgm:pt modelId="{6A217CE3-339C-45DB-8B88-9099702C399B}" type="parTrans" cxnId="{324C9E48-6446-4083-BED6-B16D4EBD5A2C}">
      <dgm:prSet/>
      <dgm:spPr/>
      <dgm:t>
        <a:bodyPr/>
        <a:lstStyle/>
        <a:p>
          <a:endParaRPr lang="el-GR"/>
        </a:p>
      </dgm:t>
    </dgm:pt>
    <dgm:pt modelId="{2A8A0EC1-280D-463D-92C1-9885B3475FDA}" type="sibTrans" cxnId="{324C9E48-6446-4083-BED6-B16D4EBD5A2C}">
      <dgm:prSet/>
      <dgm:spPr/>
      <dgm:t>
        <a:bodyPr/>
        <a:lstStyle/>
        <a:p>
          <a:endParaRPr lang="el-GR"/>
        </a:p>
      </dgm:t>
    </dgm:pt>
    <dgm:pt modelId="{1A2660F8-D026-49A2-A01A-4CB7AAAD7FCF}">
      <dgm:prSet/>
      <dgm:spPr/>
      <dgm:t>
        <a:bodyPr/>
        <a:lstStyle/>
        <a:p>
          <a:r>
            <a:rPr lang="el-GR" b="0" dirty="0" smtClean="0"/>
            <a:t>501                             </a:t>
          </a:r>
          <a:r>
            <a:rPr lang="el-GR" b="0" dirty="0"/>
            <a:t>ΜΟΝΑΔΙΚΑ ΑΦΜ</a:t>
          </a:r>
        </a:p>
      </dgm:t>
    </dgm:pt>
    <dgm:pt modelId="{0F7E5AD8-576E-4377-89B4-385C0AA7DA33}" type="parTrans" cxnId="{097B9DEB-3C13-4A3D-8F3A-35C676D24BB8}">
      <dgm:prSet/>
      <dgm:spPr/>
      <dgm:t>
        <a:bodyPr/>
        <a:lstStyle/>
        <a:p>
          <a:endParaRPr lang="el-GR"/>
        </a:p>
      </dgm:t>
    </dgm:pt>
    <dgm:pt modelId="{446A21CD-787B-4C40-A50A-7D1EC6CADF1A}" type="sibTrans" cxnId="{097B9DEB-3C13-4A3D-8F3A-35C676D24BB8}">
      <dgm:prSet/>
      <dgm:spPr/>
      <dgm:t>
        <a:bodyPr/>
        <a:lstStyle/>
        <a:p>
          <a:endParaRPr lang="el-GR"/>
        </a:p>
      </dgm:t>
    </dgm:pt>
    <dgm:pt modelId="{1DB27514-8635-42C9-8ADC-9CC608B262C5}">
      <dgm:prSet/>
      <dgm:spPr/>
      <dgm:t>
        <a:bodyPr/>
        <a:lstStyle/>
        <a:p>
          <a:r>
            <a:rPr lang="el-GR" dirty="0" smtClean="0"/>
            <a:t>472                                                ΜΕ ΠΛΗΡΟΦΟΡΙΑ ΤΙΜΗΣ                           (ΜΕΤΑ ΤΗΝ ΟΛΟΚΛΗΡΩΣΗ ΤΗΣ ΕΡΕΥΝΑΣ)</a:t>
          </a:r>
        </a:p>
        <a:p>
          <a:r>
            <a:rPr lang="el-GR" dirty="0" smtClean="0"/>
            <a:t> </a:t>
          </a:r>
          <a:endParaRPr lang="el-GR" dirty="0"/>
        </a:p>
      </dgm:t>
    </dgm:pt>
    <dgm:pt modelId="{08EDF582-6572-486E-9548-FEDC74E3CB3D}" type="sibTrans" cxnId="{6166B236-A16F-4151-BDCA-A6684CA23A9E}">
      <dgm:prSet/>
      <dgm:spPr/>
      <dgm:t>
        <a:bodyPr/>
        <a:lstStyle/>
        <a:p>
          <a:endParaRPr lang="el-GR"/>
        </a:p>
      </dgm:t>
    </dgm:pt>
    <dgm:pt modelId="{5F168954-DE59-4E03-B870-DAEA97C5CB5E}" type="parTrans" cxnId="{6166B236-A16F-4151-BDCA-A6684CA23A9E}">
      <dgm:prSet/>
      <dgm:spPr/>
      <dgm:t>
        <a:bodyPr/>
        <a:lstStyle/>
        <a:p>
          <a:endParaRPr lang="el-GR"/>
        </a:p>
      </dgm:t>
    </dgm:pt>
    <dgm:pt modelId="{E29CFD07-C7C6-4005-8428-F41FDA25002F}">
      <dgm:prSet phldrT="[Κείμενο]"/>
      <dgm:spPr/>
      <dgm:t>
        <a:bodyPr/>
        <a:lstStyle/>
        <a:p>
          <a:r>
            <a:rPr lang="el-GR" dirty="0" smtClean="0"/>
            <a:t>42 </a:t>
          </a:r>
        </a:p>
        <a:p>
          <a:r>
            <a:rPr lang="el-GR" dirty="0" smtClean="0"/>
            <a:t>ΧΩΡΙΣ ΠΛΗΡΟΦΟΡΙΑ ΒΙΒΛΙΩΝ</a:t>
          </a:r>
        </a:p>
        <a:p>
          <a:r>
            <a:rPr lang="el-GR" dirty="0" smtClean="0"/>
            <a:t>… θα ακολουθήσει περαιτέρω επεξεργασία </a:t>
          </a:r>
          <a:endParaRPr lang="el-GR" dirty="0"/>
        </a:p>
      </dgm:t>
    </dgm:pt>
    <dgm:pt modelId="{63A889CE-13BB-4C70-A7F1-22319F026016}" type="parTrans" cxnId="{E9D7E595-8BF9-4EA3-9212-9197BFF807CF}">
      <dgm:prSet/>
      <dgm:spPr/>
      <dgm:t>
        <a:bodyPr/>
        <a:lstStyle/>
        <a:p>
          <a:endParaRPr lang="el-GR"/>
        </a:p>
      </dgm:t>
    </dgm:pt>
    <dgm:pt modelId="{CAE4AFFF-B530-4EDB-8A37-A0F533119BFE}" type="sibTrans" cxnId="{E9D7E595-8BF9-4EA3-9212-9197BFF807CF}">
      <dgm:prSet/>
      <dgm:spPr/>
      <dgm:t>
        <a:bodyPr/>
        <a:lstStyle/>
        <a:p>
          <a:endParaRPr lang="el-GR"/>
        </a:p>
      </dgm:t>
    </dgm:pt>
    <dgm:pt modelId="{FF027845-C0DE-481E-ACFA-71EA1ADF2058}" type="pres">
      <dgm:prSet presAssocID="{67DE6669-317E-4A9C-B0AA-1AA577509D81}" presName="hierChild1" presStyleCnt="0">
        <dgm:presLayoutVars>
          <dgm:chPref val="1"/>
          <dgm:dir/>
          <dgm:animOne val="branch"/>
          <dgm:animLvl val="lvl"/>
          <dgm:resizeHandles/>
        </dgm:presLayoutVars>
      </dgm:prSet>
      <dgm:spPr/>
      <dgm:t>
        <a:bodyPr/>
        <a:lstStyle/>
        <a:p>
          <a:endParaRPr lang="el-GR"/>
        </a:p>
      </dgm:t>
    </dgm:pt>
    <dgm:pt modelId="{440D9FAE-B3C9-443E-AA14-A9F37F11FA7F}" type="pres">
      <dgm:prSet presAssocID="{AFF2431D-F54F-4D28-99C0-0B81F8735955}" presName="hierRoot1" presStyleCnt="0"/>
      <dgm:spPr/>
    </dgm:pt>
    <dgm:pt modelId="{272E5203-A9DE-4F43-BC60-D82DE40A3920}" type="pres">
      <dgm:prSet presAssocID="{AFF2431D-F54F-4D28-99C0-0B81F8735955}" presName="composite" presStyleCnt="0"/>
      <dgm:spPr/>
    </dgm:pt>
    <dgm:pt modelId="{FF877B64-55D0-49BE-80D7-DD06E92AF582}" type="pres">
      <dgm:prSet presAssocID="{AFF2431D-F54F-4D28-99C0-0B81F8735955}" presName="background" presStyleLbl="node0" presStyleIdx="0" presStyleCnt="1"/>
      <dgm:spPr/>
    </dgm:pt>
    <dgm:pt modelId="{62290B99-AA96-44B3-8EB9-9F13D20BE108}" type="pres">
      <dgm:prSet presAssocID="{AFF2431D-F54F-4D28-99C0-0B81F8735955}" presName="text" presStyleLbl="fgAcc0" presStyleIdx="0" presStyleCnt="1">
        <dgm:presLayoutVars>
          <dgm:chPref val="3"/>
        </dgm:presLayoutVars>
      </dgm:prSet>
      <dgm:spPr/>
      <dgm:t>
        <a:bodyPr/>
        <a:lstStyle/>
        <a:p>
          <a:endParaRPr lang="el-GR"/>
        </a:p>
      </dgm:t>
    </dgm:pt>
    <dgm:pt modelId="{EEE99EB4-46C8-4740-BDB1-86B04C323363}" type="pres">
      <dgm:prSet presAssocID="{AFF2431D-F54F-4D28-99C0-0B81F8735955}" presName="hierChild2" presStyleCnt="0"/>
      <dgm:spPr/>
    </dgm:pt>
    <dgm:pt modelId="{0A65B3CE-187B-4C34-8B05-7E054E14A255}" type="pres">
      <dgm:prSet presAssocID="{C28B6BC5-AE49-402F-AB71-B2BDACDE289E}" presName="Name10" presStyleLbl="parChTrans1D2" presStyleIdx="0" presStyleCnt="3"/>
      <dgm:spPr/>
      <dgm:t>
        <a:bodyPr/>
        <a:lstStyle/>
        <a:p>
          <a:endParaRPr lang="el-GR"/>
        </a:p>
      </dgm:t>
    </dgm:pt>
    <dgm:pt modelId="{2A09AEB0-A300-42EE-AB58-05BC5B700174}" type="pres">
      <dgm:prSet presAssocID="{1085AF22-D79B-415A-9B4F-4F220DA4320E}" presName="hierRoot2" presStyleCnt="0"/>
      <dgm:spPr/>
    </dgm:pt>
    <dgm:pt modelId="{1CA37163-1657-4AE8-87B1-D8E36AAFD4FF}" type="pres">
      <dgm:prSet presAssocID="{1085AF22-D79B-415A-9B4F-4F220DA4320E}" presName="composite2" presStyleCnt="0"/>
      <dgm:spPr/>
    </dgm:pt>
    <dgm:pt modelId="{C577249D-ED34-4AC6-863D-D4A333FE402C}" type="pres">
      <dgm:prSet presAssocID="{1085AF22-D79B-415A-9B4F-4F220DA4320E}" presName="background2" presStyleLbl="node2" presStyleIdx="0" presStyleCnt="3"/>
      <dgm:spPr/>
    </dgm:pt>
    <dgm:pt modelId="{219DCE22-EC21-45D2-B9A0-59D89DE3E0E7}" type="pres">
      <dgm:prSet presAssocID="{1085AF22-D79B-415A-9B4F-4F220DA4320E}" presName="text2" presStyleLbl="fgAcc2" presStyleIdx="0" presStyleCnt="3">
        <dgm:presLayoutVars>
          <dgm:chPref val="3"/>
        </dgm:presLayoutVars>
      </dgm:prSet>
      <dgm:spPr/>
      <dgm:t>
        <a:bodyPr/>
        <a:lstStyle/>
        <a:p>
          <a:endParaRPr lang="el-GR"/>
        </a:p>
      </dgm:t>
    </dgm:pt>
    <dgm:pt modelId="{CF36775B-3E2E-4269-9F01-9CC1CFBC22D0}" type="pres">
      <dgm:prSet presAssocID="{1085AF22-D79B-415A-9B4F-4F220DA4320E}" presName="hierChild3" presStyleCnt="0"/>
      <dgm:spPr/>
    </dgm:pt>
    <dgm:pt modelId="{710D584A-4BC2-4936-94ED-D8EA79457BF9}" type="pres">
      <dgm:prSet presAssocID="{CC135757-F6DA-412A-9FEA-0CD9DAF52A7B}" presName="Name17" presStyleLbl="parChTrans1D3" presStyleIdx="0" presStyleCnt="2"/>
      <dgm:spPr/>
      <dgm:t>
        <a:bodyPr/>
        <a:lstStyle/>
        <a:p>
          <a:endParaRPr lang="el-GR"/>
        </a:p>
      </dgm:t>
    </dgm:pt>
    <dgm:pt modelId="{F1304D44-97A7-4604-975A-3D5C6FF7F749}" type="pres">
      <dgm:prSet presAssocID="{F29B9839-BB39-4D6F-9815-CADC3DBA9E6B}" presName="hierRoot3" presStyleCnt="0"/>
      <dgm:spPr/>
    </dgm:pt>
    <dgm:pt modelId="{DAD6C9B3-F887-4FD3-8826-5DB8D5D5AC81}" type="pres">
      <dgm:prSet presAssocID="{F29B9839-BB39-4D6F-9815-CADC3DBA9E6B}" presName="composite3" presStyleCnt="0"/>
      <dgm:spPr/>
    </dgm:pt>
    <dgm:pt modelId="{053CDB33-FC24-4AEE-86D6-3238EA0FC583}" type="pres">
      <dgm:prSet presAssocID="{F29B9839-BB39-4D6F-9815-CADC3DBA9E6B}" presName="background3" presStyleLbl="node3" presStyleIdx="0" presStyleCnt="2"/>
      <dgm:spPr/>
    </dgm:pt>
    <dgm:pt modelId="{9691C409-3F07-49F9-BF2F-AF41102D0CE1}" type="pres">
      <dgm:prSet presAssocID="{F29B9839-BB39-4D6F-9815-CADC3DBA9E6B}" presName="text3" presStyleLbl="fgAcc3" presStyleIdx="0" presStyleCnt="2">
        <dgm:presLayoutVars>
          <dgm:chPref val="3"/>
        </dgm:presLayoutVars>
      </dgm:prSet>
      <dgm:spPr/>
      <dgm:t>
        <a:bodyPr/>
        <a:lstStyle/>
        <a:p>
          <a:endParaRPr lang="el-GR"/>
        </a:p>
      </dgm:t>
    </dgm:pt>
    <dgm:pt modelId="{01DA02C0-A779-4966-BF1A-ABAECD7F56D9}" type="pres">
      <dgm:prSet presAssocID="{F29B9839-BB39-4D6F-9815-CADC3DBA9E6B}" presName="hierChild4" presStyleCnt="0"/>
      <dgm:spPr/>
    </dgm:pt>
    <dgm:pt modelId="{4E472EB8-0C12-4D3C-A7F0-158EB512132D}" type="pres">
      <dgm:prSet presAssocID="{0F7E5AD8-576E-4377-89B4-385C0AA7DA33}" presName="Name23" presStyleLbl="parChTrans1D4" presStyleIdx="0" presStyleCnt="2"/>
      <dgm:spPr/>
      <dgm:t>
        <a:bodyPr/>
        <a:lstStyle/>
        <a:p>
          <a:endParaRPr lang="el-GR"/>
        </a:p>
      </dgm:t>
    </dgm:pt>
    <dgm:pt modelId="{4C16F4F2-94E4-47AB-B376-DDB14B5DA7DF}" type="pres">
      <dgm:prSet presAssocID="{1A2660F8-D026-49A2-A01A-4CB7AAAD7FCF}" presName="hierRoot4" presStyleCnt="0"/>
      <dgm:spPr/>
    </dgm:pt>
    <dgm:pt modelId="{13FD9734-FD8B-41DE-8E3D-2B528A20694D}" type="pres">
      <dgm:prSet presAssocID="{1A2660F8-D026-49A2-A01A-4CB7AAAD7FCF}" presName="composite4" presStyleCnt="0"/>
      <dgm:spPr/>
    </dgm:pt>
    <dgm:pt modelId="{7728A725-FC38-46CC-8EDD-5640A748A245}" type="pres">
      <dgm:prSet presAssocID="{1A2660F8-D026-49A2-A01A-4CB7AAAD7FCF}" presName="background4" presStyleLbl="node4" presStyleIdx="0" presStyleCnt="2"/>
      <dgm:spPr/>
    </dgm:pt>
    <dgm:pt modelId="{4492FAA1-5196-4A27-BE3B-4BA437918D52}" type="pres">
      <dgm:prSet presAssocID="{1A2660F8-D026-49A2-A01A-4CB7AAAD7FCF}" presName="text4" presStyleLbl="fgAcc4" presStyleIdx="0" presStyleCnt="2">
        <dgm:presLayoutVars>
          <dgm:chPref val="3"/>
        </dgm:presLayoutVars>
      </dgm:prSet>
      <dgm:spPr/>
      <dgm:t>
        <a:bodyPr/>
        <a:lstStyle/>
        <a:p>
          <a:endParaRPr lang="el-GR"/>
        </a:p>
      </dgm:t>
    </dgm:pt>
    <dgm:pt modelId="{38715047-394D-4495-979E-65A375F1C664}" type="pres">
      <dgm:prSet presAssocID="{1A2660F8-D026-49A2-A01A-4CB7AAAD7FCF}" presName="hierChild5" presStyleCnt="0"/>
      <dgm:spPr/>
    </dgm:pt>
    <dgm:pt modelId="{BFBD86A9-1BC8-4D88-8DCF-C766565F26AC}" type="pres">
      <dgm:prSet presAssocID="{5092D586-F3F4-4A93-AF00-C18F08A7B1B3}" presName="Name10" presStyleLbl="parChTrans1D2" presStyleIdx="1" presStyleCnt="3"/>
      <dgm:spPr/>
      <dgm:t>
        <a:bodyPr/>
        <a:lstStyle/>
        <a:p>
          <a:endParaRPr lang="el-GR"/>
        </a:p>
      </dgm:t>
    </dgm:pt>
    <dgm:pt modelId="{05E9C6F6-DCF4-43CA-A112-A806BD211AFB}" type="pres">
      <dgm:prSet presAssocID="{16F9CB27-0B50-4330-94E6-AE75F03A5D3D}" presName="hierRoot2" presStyleCnt="0"/>
      <dgm:spPr/>
    </dgm:pt>
    <dgm:pt modelId="{836E6ACA-D4EA-4787-B2D9-4E5AFFFF320E}" type="pres">
      <dgm:prSet presAssocID="{16F9CB27-0B50-4330-94E6-AE75F03A5D3D}" presName="composite2" presStyleCnt="0"/>
      <dgm:spPr/>
    </dgm:pt>
    <dgm:pt modelId="{207140D8-D16A-4E3E-8CAE-170E62E6BB12}" type="pres">
      <dgm:prSet presAssocID="{16F9CB27-0B50-4330-94E6-AE75F03A5D3D}" presName="background2" presStyleLbl="node2" presStyleIdx="1" presStyleCnt="3"/>
      <dgm:spPr/>
    </dgm:pt>
    <dgm:pt modelId="{856BB237-B64C-4890-A19C-5905D51B440F}" type="pres">
      <dgm:prSet presAssocID="{16F9CB27-0B50-4330-94E6-AE75F03A5D3D}" presName="text2" presStyleLbl="fgAcc2" presStyleIdx="1" presStyleCnt="3">
        <dgm:presLayoutVars>
          <dgm:chPref val="3"/>
        </dgm:presLayoutVars>
      </dgm:prSet>
      <dgm:spPr/>
      <dgm:t>
        <a:bodyPr/>
        <a:lstStyle/>
        <a:p>
          <a:endParaRPr lang="el-GR"/>
        </a:p>
      </dgm:t>
    </dgm:pt>
    <dgm:pt modelId="{248F949A-17D0-41E5-8A36-79DDE6E43D00}" type="pres">
      <dgm:prSet presAssocID="{16F9CB27-0B50-4330-94E6-AE75F03A5D3D}" presName="hierChild3" presStyleCnt="0"/>
      <dgm:spPr/>
    </dgm:pt>
    <dgm:pt modelId="{886935A4-7B7F-46DD-87C3-090E264ABEFA}" type="pres">
      <dgm:prSet presAssocID="{5F168954-DE59-4E03-B870-DAEA97C5CB5E}" presName="Name17" presStyleLbl="parChTrans1D3" presStyleIdx="1" presStyleCnt="2"/>
      <dgm:spPr/>
      <dgm:t>
        <a:bodyPr/>
        <a:lstStyle/>
        <a:p>
          <a:endParaRPr lang="el-GR"/>
        </a:p>
      </dgm:t>
    </dgm:pt>
    <dgm:pt modelId="{AA900BA9-9067-4856-A949-672A9A2703F1}" type="pres">
      <dgm:prSet presAssocID="{1DB27514-8635-42C9-8ADC-9CC608B262C5}" presName="hierRoot3" presStyleCnt="0"/>
      <dgm:spPr/>
    </dgm:pt>
    <dgm:pt modelId="{8346A7B5-958E-4410-9307-2F2EE8B14E90}" type="pres">
      <dgm:prSet presAssocID="{1DB27514-8635-42C9-8ADC-9CC608B262C5}" presName="composite3" presStyleCnt="0"/>
      <dgm:spPr/>
    </dgm:pt>
    <dgm:pt modelId="{472CA5F6-51E3-4EE7-B4B8-7C186B27E862}" type="pres">
      <dgm:prSet presAssocID="{1DB27514-8635-42C9-8ADC-9CC608B262C5}" presName="background3" presStyleLbl="node3" presStyleIdx="1" presStyleCnt="2"/>
      <dgm:spPr/>
    </dgm:pt>
    <dgm:pt modelId="{1C7C7FDF-211C-4E25-942B-4FB9CDBFDAC9}" type="pres">
      <dgm:prSet presAssocID="{1DB27514-8635-42C9-8ADC-9CC608B262C5}" presName="text3" presStyleLbl="fgAcc3" presStyleIdx="1" presStyleCnt="2">
        <dgm:presLayoutVars>
          <dgm:chPref val="3"/>
        </dgm:presLayoutVars>
      </dgm:prSet>
      <dgm:spPr/>
      <dgm:t>
        <a:bodyPr/>
        <a:lstStyle/>
        <a:p>
          <a:endParaRPr lang="el-GR"/>
        </a:p>
      </dgm:t>
    </dgm:pt>
    <dgm:pt modelId="{F420CF52-F41B-4E38-A775-27F24384D560}" type="pres">
      <dgm:prSet presAssocID="{1DB27514-8635-42C9-8ADC-9CC608B262C5}" presName="hierChild4" presStyleCnt="0"/>
      <dgm:spPr/>
    </dgm:pt>
    <dgm:pt modelId="{129040BE-6215-4D54-8F03-BFA6F6655153}" type="pres">
      <dgm:prSet presAssocID="{6A217CE3-339C-45DB-8B88-9099702C399B}" presName="Name23" presStyleLbl="parChTrans1D4" presStyleIdx="1" presStyleCnt="2"/>
      <dgm:spPr/>
      <dgm:t>
        <a:bodyPr/>
        <a:lstStyle/>
        <a:p>
          <a:endParaRPr lang="el-GR"/>
        </a:p>
      </dgm:t>
    </dgm:pt>
    <dgm:pt modelId="{51BC069D-C22C-4FD2-A907-21D734A9FAB4}" type="pres">
      <dgm:prSet presAssocID="{A49AC535-586D-46B2-9403-F2288A3175CE}" presName="hierRoot4" presStyleCnt="0"/>
      <dgm:spPr/>
    </dgm:pt>
    <dgm:pt modelId="{ECFCA6E7-8573-4E87-A03A-3D49861599B1}" type="pres">
      <dgm:prSet presAssocID="{A49AC535-586D-46B2-9403-F2288A3175CE}" presName="composite4" presStyleCnt="0"/>
      <dgm:spPr/>
    </dgm:pt>
    <dgm:pt modelId="{E13F7986-E2D7-4CE0-B788-832F4E9FE453}" type="pres">
      <dgm:prSet presAssocID="{A49AC535-586D-46B2-9403-F2288A3175CE}" presName="background4" presStyleLbl="node4" presStyleIdx="1" presStyleCnt="2"/>
      <dgm:spPr/>
    </dgm:pt>
    <dgm:pt modelId="{144917EC-CAAD-4A9C-BEED-A7E8CC22F11B}" type="pres">
      <dgm:prSet presAssocID="{A49AC535-586D-46B2-9403-F2288A3175CE}" presName="text4" presStyleLbl="fgAcc4" presStyleIdx="1" presStyleCnt="2">
        <dgm:presLayoutVars>
          <dgm:chPref val="3"/>
        </dgm:presLayoutVars>
      </dgm:prSet>
      <dgm:spPr/>
      <dgm:t>
        <a:bodyPr/>
        <a:lstStyle/>
        <a:p>
          <a:endParaRPr lang="el-GR"/>
        </a:p>
      </dgm:t>
    </dgm:pt>
    <dgm:pt modelId="{14A2ED88-CED4-4F3C-A30A-CCC2D36FD34B}" type="pres">
      <dgm:prSet presAssocID="{A49AC535-586D-46B2-9403-F2288A3175CE}" presName="hierChild5" presStyleCnt="0"/>
      <dgm:spPr/>
    </dgm:pt>
    <dgm:pt modelId="{D4325210-54A6-40DD-8361-A957AB07FBE2}" type="pres">
      <dgm:prSet presAssocID="{63A889CE-13BB-4C70-A7F1-22319F026016}" presName="Name10" presStyleLbl="parChTrans1D2" presStyleIdx="2" presStyleCnt="3"/>
      <dgm:spPr/>
      <dgm:t>
        <a:bodyPr/>
        <a:lstStyle/>
        <a:p>
          <a:endParaRPr lang="el-GR"/>
        </a:p>
      </dgm:t>
    </dgm:pt>
    <dgm:pt modelId="{06FBAB0C-20AE-4D19-9148-FD1673415F6E}" type="pres">
      <dgm:prSet presAssocID="{E29CFD07-C7C6-4005-8428-F41FDA25002F}" presName="hierRoot2" presStyleCnt="0"/>
      <dgm:spPr/>
    </dgm:pt>
    <dgm:pt modelId="{13571972-4643-4080-AABD-3BAC53E2744C}" type="pres">
      <dgm:prSet presAssocID="{E29CFD07-C7C6-4005-8428-F41FDA25002F}" presName="composite2" presStyleCnt="0"/>
      <dgm:spPr/>
    </dgm:pt>
    <dgm:pt modelId="{C70F6229-0895-4059-A9C8-4D2F88BD4265}" type="pres">
      <dgm:prSet presAssocID="{E29CFD07-C7C6-4005-8428-F41FDA25002F}" presName="background2" presStyleLbl="node2" presStyleIdx="2" presStyleCnt="3"/>
      <dgm:spPr/>
    </dgm:pt>
    <dgm:pt modelId="{D32A477E-A606-456D-86DA-6A7A33ED389A}" type="pres">
      <dgm:prSet presAssocID="{E29CFD07-C7C6-4005-8428-F41FDA25002F}" presName="text2" presStyleLbl="fgAcc2" presStyleIdx="2" presStyleCnt="3">
        <dgm:presLayoutVars>
          <dgm:chPref val="3"/>
        </dgm:presLayoutVars>
      </dgm:prSet>
      <dgm:spPr/>
      <dgm:t>
        <a:bodyPr/>
        <a:lstStyle/>
        <a:p>
          <a:endParaRPr lang="el-GR"/>
        </a:p>
      </dgm:t>
    </dgm:pt>
    <dgm:pt modelId="{8FEB1793-1718-4726-99E9-1DE32FD60B2B}" type="pres">
      <dgm:prSet presAssocID="{E29CFD07-C7C6-4005-8428-F41FDA25002F}" presName="hierChild3" presStyleCnt="0"/>
      <dgm:spPr/>
    </dgm:pt>
  </dgm:ptLst>
  <dgm:cxnLst>
    <dgm:cxn modelId="{3F392229-C351-4061-AB3C-C268F3FD788F}" srcId="{AFF2431D-F54F-4D28-99C0-0B81F8735955}" destId="{1085AF22-D79B-415A-9B4F-4F220DA4320E}" srcOrd="0" destOrd="0" parTransId="{C28B6BC5-AE49-402F-AB71-B2BDACDE289E}" sibTransId="{728CCE93-989F-404B-A308-02019E059CD0}"/>
    <dgm:cxn modelId="{9D196EFE-ADB3-4432-BF11-544E9A1E3977}" type="presOf" srcId="{0F7E5AD8-576E-4377-89B4-385C0AA7DA33}" destId="{4E472EB8-0C12-4D3C-A7F0-158EB512132D}" srcOrd="0" destOrd="0" presId="urn:microsoft.com/office/officeart/2005/8/layout/hierarchy1"/>
    <dgm:cxn modelId="{821AA3F8-A3ED-45DC-827C-3FCD001FB3D8}" type="presOf" srcId="{CC135757-F6DA-412A-9FEA-0CD9DAF52A7B}" destId="{710D584A-4BC2-4936-94ED-D8EA79457BF9}" srcOrd="0" destOrd="0" presId="urn:microsoft.com/office/officeart/2005/8/layout/hierarchy1"/>
    <dgm:cxn modelId="{A0BE920A-7C5D-48C1-924D-28899E7F0128}" type="presOf" srcId="{AFF2431D-F54F-4D28-99C0-0B81F8735955}" destId="{62290B99-AA96-44B3-8EB9-9F13D20BE108}" srcOrd="0" destOrd="0" presId="urn:microsoft.com/office/officeart/2005/8/layout/hierarchy1"/>
    <dgm:cxn modelId="{E9D7E595-8BF9-4EA3-9212-9197BFF807CF}" srcId="{AFF2431D-F54F-4D28-99C0-0B81F8735955}" destId="{E29CFD07-C7C6-4005-8428-F41FDA25002F}" srcOrd="2" destOrd="0" parTransId="{63A889CE-13BB-4C70-A7F1-22319F026016}" sibTransId="{CAE4AFFF-B530-4EDB-8A37-A0F533119BFE}"/>
    <dgm:cxn modelId="{097B9DEB-3C13-4A3D-8F3A-35C676D24BB8}" srcId="{F29B9839-BB39-4D6F-9815-CADC3DBA9E6B}" destId="{1A2660F8-D026-49A2-A01A-4CB7AAAD7FCF}" srcOrd="0" destOrd="0" parTransId="{0F7E5AD8-576E-4377-89B4-385C0AA7DA33}" sibTransId="{446A21CD-787B-4C40-A50A-7D1EC6CADF1A}"/>
    <dgm:cxn modelId="{A328563A-BFCC-4E1E-83ED-B7652907A60A}" srcId="{AFF2431D-F54F-4D28-99C0-0B81F8735955}" destId="{16F9CB27-0B50-4330-94E6-AE75F03A5D3D}" srcOrd="1" destOrd="0" parTransId="{5092D586-F3F4-4A93-AF00-C18F08A7B1B3}" sibTransId="{BA262906-8BD4-4B5E-AAAF-650A827FE326}"/>
    <dgm:cxn modelId="{21DE2454-584F-412B-B569-0709CA941F7A}" type="presOf" srcId="{16F9CB27-0B50-4330-94E6-AE75F03A5D3D}" destId="{856BB237-B64C-4890-A19C-5905D51B440F}" srcOrd="0" destOrd="0" presId="urn:microsoft.com/office/officeart/2005/8/layout/hierarchy1"/>
    <dgm:cxn modelId="{324C9E48-6446-4083-BED6-B16D4EBD5A2C}" srcId="{1DB27514-8635-42C9-8ADC-9CC608B262C5}" destId="{A49AC535-586D-46B2-9403-F2288A3175CE}" srcOrd="0" destOrd="0" parTransId="{6A217CE3-339C-45DB-8B88-9099702C399B}" sibTransId="{2A8A0EC1-280D-463D-92C1-9885B3475FDA}"/>
    <dgm:cxn modelId="{6166B236-A16F-4151-BDCA-A6684CA23A9E}" srcId="{16F9CB27-0B50-4330-94E6-AE75F03A5D3D}" destId="{1DB27514-8635-42C9-8ADC-9CC608B262C5}" srcOrd="0" destOrd="0" parTransId="{5F168954-DE59-4E03-B870-DAEA97C5CB5E}" sibTransId="{08EDF582-6572-486E-9548-FEDC74E3CB3D}"/>
    <dgm:cxn modelId="{69B63FB5-DF98-477F-9F55-26F9731E8007}" type="presOf" srcId="{F29B9839-BB39-4D6F-9815-CADC3DBA9E6B}" destId="{9691C409-3F07-49F9-BF2F-AF41102D0CE1}" srcOrd="0" destOrd="0" presId="urn:microsoft.com/office/officeart/2005/8/layout/hierarchy1"/>
    <dgm:cxn modelId="{1555880D-C4BD-4813-93C6-0572D3AB18D5}" type="presOf" srcId="{5092D586-F3F4-4A93-AF00-C18F08A7B1B3}" destId="{BFBD86A9-1BC8-4D88-8DCF-C766565F26AC}" srcOrd="0" destOrd="0" presId="urn:microsoft.com/office/officeart/2005/8/layout/hierarchy1"/>
    <dgm:cxn modelId="{4CDC7C48-DD8D-4057-8D8E-E6731AE1DBA0}" type="presOf" srcId="{5F168954-DE59-4E03-B870-DAEA97C5CB5E}" destId="{886935A4-7B7F-46DD-87C3-090E264ABEFA}" srcOrd="0" destOrd="0" presId="urn:microsoft.com/office/officeart/2005/8/layout/hierarchy1"/>
    <dgm:cxn modelId="{1B68365C-BCD5-47B3-83F8-74841D212953}" type="presOf" srcId="{A49AC535-586D-46B2-9403-F2288A3175CE}" destId="{144917EC-CAAD-4A9C-BEED-A7E8CC22F11B}" srcOrd="0" destOrd="0" presId="urn:microsoft.com/office/officeart/2005/8/layout/hierarchy1"/>
    <dgm:cxn modelId="{19C32D0C-34DC-4B45-AB0A-590351866BFC}" type="presOf" srcId="{67DE6669-317E-4A9C-B0AA-1AA577509D81}" destId="{FF027845-C0DE-481E-ACFA-71EA1ADF2058}" srcOrd="0" destOrd="0" presId="urn:microsoft.com/office/officeart/2005/8/layout/hierarchy1"/>
    <dgm:cxn modelId="{52183676-EB3C-4E5F-B07A-8C2593CA59D1}" srcId="{67DE6669-317E-4A9C-B0AA-1AA577509D81}" destId="{AFF2431D-F54F-4D28-99C0-0B81F8735955}" srcOrd="0" destOrd="0" parTransId="{9B14A5F4-024E-4CED-A463-D46DD6CB1D41}" sibTransId="{CE7CD834-CBC2-4AD0-AF4C-61EC43B01AA4}"/>
    <dgm:cxn modelId="{8226CC53-7E1C-49CE-9D09-90428B84E967}" type="presOf" srcId="{1A2660F8-D026-49A2-A01A-4CB7AAAD7FCF}" destId="{4492FAA1-5196-4A27-BE3B-4BA437918D52}" srcOrd="0" destOrd="0" presId="urn:microsoft.com/office/officeart/2005/8/layout/hierarchy1"/>
    <dgm:cxn modelId="{0229DB54-7558-4069-9921-1CDD92D3B5FA}" type="presOf" srcId="{1DB27514-8635-42C9-8ADC-9CC608B262C5}" destId="{1C7C7FDF-211C-4E25-942B-4FB9CDBFDAC9}" srcOrd="0" destOrd="0" presId="urn:microsoft.com/office/officeart/2005/8/layout/hierarchy1"/>
    <dgm:cxn modelId="{C7B36804-1B78-4220-A7C5-A7A09B0155A4}" type="presOf" srcId="{1085AF22-D79B-415A-9B4F-4F220DA4320E}" destId="{219DCE22-EC21-45D2-B9A0-59D89DE3E0E7}" srcOrd="0" destOrd="0" presId="urn:microsoft.com/office/officeart/2005/8/layout/hierarchy1"/>
    <dgm:cxn modelId="{DC60C4EA-0A66-4E42-B3C9-212F4D0CEE1D}" srcId="{1085AF22-D79B-415A-9B4F-4F220DA4320E}" destId="{F29B9839-BB39-4D6F-9815-CADC3DBA9E6B}" srcOrd="0" destOrd="0" parTransId="{CC135757-F6DA-412A-9FEA-0CD9DAF52A7B}" sibTransId="{FE5A6A67-7066-47A9-B7C7-19FF4C29A3B3}"/>
    <dgm:cxn modelId="{58A460E4-0C24-49FF-8855-220C834FCF77}" type="presOf" srcId="{C28B6BC5-AE49-402F-AB71-B2BDACDE289E}" destId="{0A65B3CE-187B-4C34-8B05-7E054E14A255}" srcOrd="0" destOrd="0" presId="urn:microsoft.com/office/officeart/2005/8/layout/hierarchy1"/>
    <dgm:cxn modelId="{527EFC00-0323-4211-8BAF-F6DC33823B52}" type="presOf" srcId="{E29CFD07-C7C6-4005-8428-F41FDA25002F}" destId="{D32A477E-A606-456D-86DA-6A7A33ED389A}" srcOrd="0" destOrd="0" presId="urn:microsoft.com/office/officeart/2005/8/layout/hierarchy1"/>
    <dgm:cxn modelId="{A454B9CD-2B2E-4F99-98E3-F447DCA6E99F}" type="presOf" srcId="{6A217CE3-339C-45DB-8B88-9099702C399B}" destId="{129040BE-6215-4D54-8F03-BFA6F6655153}" srcOrd="0" destOrd="0" presId="urn:microsoft.com/office/officeart/2005/8/layout/hierarchy1"/>
    <dgm:cxn modelId="{F809FE37-652C-4C31-9599-09F61C113551}" type="presOf" srcId="{63A889CE-13BB-4C70-A7F1-22319F026016}" destId="{D4325210-54A6-40DD-8361-A957AB07FBE2}" srcOrd="0" destOrd="0" presId="urn:microsoft.com/office/officeart/2005/8/layout/hierarchy1"/>
    <dgm:cxn modelId="{16C650EB-F05F-4D95-847B-F11222C8771A}" type="presParOf" srcId="{FF027845-C0DE-481E-ACFA-71EA1ADF2058}" destId="{440D9FAE-B3C9-443E-AA14-A9F37F11FA7F}" srcOrd="0" destOrd="0" presId="urn:microsoft.com/office/officeart/2005/8/layout/hierarchy1"/>
    <dgm:cxn modelId="{14D5F229-0D43-4C13-97B0-51A49AF43936}" type="presParOf" srcId="{440D9FAE-B3C9-443E-AA14-A9F37F11FA7F}" destId="{272E5203-A9DE-4F43-BC60-D82DE40A3920}" srcOrd="0" destOrd="0" presId="urn:microsoft.com/office/officeart/2005/8/layout/hierarchy1"/>
    <dgm:cxn modelId="{041E0176-2838-4514-BC7D-8824B4F82F03}" type="presParOf" srcId="{272E5203-A9DE-4F43-BC60-D82DE40A3920}" destId="{FF877B64-55D0-49BE-80D7-DD06E92AF582}" srcOrd="0" destOrd="0" presId="urn:microsoft.com/office/officeart/2005/8/layout/hierarchy1"/>
    <dgm:cxn modelId="{FA838E9F-F433-48EA-9002-D523EB5C86E7}" type="presParOf" srcId="{272E5203-A9DE-4F43-BC60-D82DE40A3920}" destId="{62290B99-AA96-44B3-8EB9-9F13D20BE108}" srcOrd="1" destOrd="0" presId="urn:microsoft.com/office/officeart/2005/8/layout/hierarchy1"/>
    <dgm:cxn modelId="{A000179F-4D23-499B-9D38-C81B11086CA0}" type="presParOf" srcId="{440D9FAE-B3C9-443E-AA14-A9F37F11FA7F}" destId="{EEE99EB4-46C8-4740-BDB1-86B04C323363}" srcOrd="1" destOrd="0" presId="urn:microsoft.com/office/officeart/2005/8/layout/hierarchy1"/>
    <dgm:cxn modelId="{B38E494F-0865-44DF-AFF7-423238E7A087}" type="presParOf" srcId="{EEE99EB4-46C8-4740-BDB1-86B04C323363}" destId="{0A65B3CE-187B-4C34-8B05-7E054E14A255}" srcOrd="0" destOrd="0" presId="urn:microsoft.com/office/officeart/2005/8/layout/hierarchy1"/>
    <dgm:cxn modelId="{D04EB6C4-4432-46B9-9EEF-6E5BAF2CA549}" type="presParOf" srcId="{EEE99EB4-46C8-4740-BDB1-86B04C323363}" destId="{2A09AEB0-A300-42EE-AB58-05BC5B700174}" srcOrd="1" destOrd="0" presId="urn:microsoft.com/office/officeart/2005/8/layout/hierarchy1"/>
    <dgm:cxn modelId="{4278EEA0-3847-458D-B2AB-15540C70948B}" type="presParOf" srcId="{2A09AEB0-A300-42EE-AB58-05BC5B700174}" destId="{1CA37163-1657-4AE8-87B1-D8E36AAFD4FF}" srcOrd="0" destOrd="0" presId="urn:microsoft.com/office/officeart/2005/8/layout/hierarchy1"/>
    <dgm:cxn modelId="{C9ACDC49-D264-4D0F-A6BE-5ECC319A9613}" type="presParOf" srcId="{1CA37163-1657-4AE8-87B1-D8E36AAFD4FF}" destId="{C577249D-ED34-4AC6-863D-D4A333FE402C}" srcOrd="0" destOrd="0" presId="urn:microsoft.com/office/officeart/2005/8/layout/hierarchy1"/>
    <dgm:cxn modelId="{81FE82C1-45DD-4589-A138-BA90AB393591}" type="presParOf" srcId="{1CA37163-1657-4AE8-87B1-D8E36AAFD4FF}" destId="{219DCE22-EC21-45D2-B9A0-59D89DE3E0E7}" srcOrd="1" destOrd="0" presId="urn:microsoft.com/office/officeart/2005/8/layout/hierarchy1"/>
    <dgm:cxn modelId="{53A5A103-9E88-4E9D-9357-D7DD426CDD7E}" type="presParOf" srcId="{2A09AEB0-A300-42EE-AB58-05BC5B700174}" destId="{CF36775B-3E2E-4269-9F01-9CC1CFBC22D0}" srcOrd="1" destOrd="0" presId="urn:microsoft.com/office/officeart/2005/8/layout/hierarchy1"/>
    <dgm:cxn modelId="{83D2DBC1-408C-4E46-B8EB-5F8B441DA758}" type="presParOf" srcId="{CF36775B-3E2E-4269-9F01-9CC1CFBC22D0}" destId="{710D584A-4BC2-4936-94ED-D8EA79457BF9}" srcOrd="0" destOrd="0" presId="urn:microsoft.com/office/officeart/2005/8/layout/hierarchy1"/>
    <dgm:cxn modelId="{DB394E86-248A-4549-8936-6D328412A2CA}" type="presParOf" srcId="{CF36775B-3E2E-4269-9F01-9CC1CFBC22D0}" destId="{F1304D44-97A7-4604-975A-3D5C6FF7F749}" srcOrd="1" destOrd="0" presId="urn:microsoft.com/office/officeart/2005/8/layout/hierarchy1"/>
    <dgm:cxn modelId="{729C8FEA-16C0-455C-B95D-DCAB5FDD6840}" type="presParOf" srcId="{F1304D44-97A7-4604-975A-3D5C6FF7F749}" destId="{DAD6C9B3-F887-4FD3-8826-5DB8D5D5AC81}" srcOrd="0" destOrd="0" presId="urn:microsoft.com/office/officeart/2005/8/layout/hierarchy1"/>
    <dgm:cxn modelId="{FC299D01-DDEF-4050-8293-7BB7264068DB}" type="presParOf" srcId="{DAD6C9B3-F887-4FD3-8826-5DB8D5D5AC81}" destId="{053CDB33-FC24-4AEE-86D6-3238EA0FC583}" srcOrd="0" destOrd="0" presId="urn:microsoft.com/office/officeart/2005/8/layout/hierarchy1"/>
    <dgm:cxn modelId="{4AA5ABDA-564D-424B-A53E-6DFBF8823929}" type="presParOf" srcId="{DAD6C9B3-F887-4FD3-8826-5DB8D5D5AC81}" destId="{9691C409-3F07-49F9-BF2F-AF41102D0CE1}" srcOrd="1" destOrd="0" presId="urn:microsoft.com/office/officeart/2005/8/layout/hierarchy1"/>
    <dgm:cxn modelId="{E0B74FA3-57B0-498C-AC1C-2E8CCEC6B32C}" type="presParOf" srcId="{F1304D44-97A7-4604-975A-3D5C6FF7F749}" destId="{01DA02C0-A779-4966-BF1A-ABAECD7F56D9}" srcOrd="1" destOrd="0" presId="urn:microsoft.com/office/officeart/2005/8/layout/hierarchy1"/>
    <dgm:cxn modelId="{8F27B0C5-5936-4F13-BB32-0FC61C593380}" type="presParOf" srcId="{01DA02C0-A779-4966-BF1A-ABAECD7F56D9}" destId="{4E472EB8-0C12-4D3C-A7F0-158EB512132D}" srcOrd="0" destOrd="0" presId="urn:microsoft.com/office/officeart/2005/8/layout/hierarchy1"/>
    <dgm:cxn modelId="{D0771BFF-AF1A-4CDF-A117-8BC982DDD6BE}" type="presParOf" srcId="{01DA02C0-A779-4966-BF1A-ABAECD7F56D9}" destId="{4C16F4F2-94E4-47AB-B376-DDB14B5DA7DF}" srcOrd="1" destOrd="0" presId="urn:microsoft.com/office/officeart/2005/8/layout/hierarchy1"/>
    <dgm:cxn modelId="{F5DFB1A5-4383-45B0-B44D-D7AA456DA53D}" type="presParOf" srcId="{4C16F4F2-94E4-47AB-B376-DDB14B5DA7DF}" destId="{13FD9734-FD8B-41DE-8E3D-2B528A20694D}" srcOrd="0" destOrd="0" presId="urn:microsoft.com/office/officeart/2005/8/layout/hierarchy1"/>
    <dgm:cxn modelId="{1425F47A-C1FC-4B31-A5E6-0A310921BD8E}" type="presParOf" srcId="{13FD9734-FD8B-41DE-8E3D-2B528A20694D}" destId="{7728A725-FC38-46CC-8EDD-5640A748A245}" srcOrd="0" destOrd="0" presId="urn:microsoft.com/office/officeart/2005/8/layout/hierarchy1"/>
    <dgm:cxn modelId="{BC43EF80-7165-4B0A-81EF-E0175783E4EE}" type="presParOf" srcId="{13FD9734-FD8B-41DE-8E3D-2B528A20694D}" destId="{4492FAA1-5196-4A27-BE3B-4BA437918D52}" srcOrd="1" destOrd="0" presId="urn:microsoft.com/office/officeart/2005/8/layout/hierarchy1"/>
    <dgm:cxn modelId="{12C49336-CEED-4ACF-8913-D0548E8649CA}" type="presParOf" srcId="{4C16F4F2-94E4-47AB-B376-DDB14B5DA7DF}" destId="{38715047-394D-4495-979E-65A375F1C664}" srcOrd="1" destOrd="0" presId="urn:microsoft.com/office/officeart/2005/8/layout/hierarchy1"/>
    <dgm:cxn modelId="{4E2C5D0F-9166-4EFA-9EEB-929C112BFB8C}" type="presParOf" srcId="{EEE99EB4-46C8-4740-BDB1-86B04C323363}" destId="{BFBD86A9-1BC8-4D88-8DCF-C766565F26AC}" srcOrd="2" destOrd="0" presId="urn:microsoft.com/office/officeart/2005/8/layout/hierarchy1"/>
    <dgm:cxn modelId="{4E8F7EB1-F1E3-46B2-A0C2-7CBBCB759234}" type="presParOf" srcId="{EEE99EB4-46C8-4740-BDB1-86B04C323363}" destId="{05E9C6F6-DCF4-43CA-A112-A806BD211AFB}" srcOrd="3" destOrd="0" presId="urn:microsoft.com/office/officeart/2005/8/layout/hierarchy1"/>
    <dgm:cxn modelId="{3A936420-08F5-4935-B769-1159A6C82C3F}" type="presParOf" srcId="{05E9C6F6-DCF4-43CA-A112-A806BD211AFB}" destId="{836E6ACA-D4EA-4787-B2D9-4E5AFFFF320E}" srcOrd="0" destOrd="0" presId="urn:microsoft.com/office/officeart/2005/8/layout/hierarchy1"/>
    <dgm:cxn modelId="{6046D97D-410C-4EE4-BC9B-37B5879715F4}" type="presParOf" srcId="{836E6ACA-D4EA-4787-B2D9-4E5AFFFF320E}" destId="{207140D8-D16A-4E3E-8CAE-170E62E6BB12}" srcOrd="0" destOrd="0" presId="urn:microsoft.com/office/officeart/2005/8/layout/hierarchy1"/>
    <dgm:cxn modelId="{76840E51-4B91-4ED6-876D-F6BCC5FBCA2C}" type="presParOf" srcId="{836E6ACA-D4EA-4787-B2D9-4E5AFFFF320E}" destId="{856BB237-B64C-4890-A19C-5905D51B440F}" srcOrd="1" destOrd="0" presId="urn:microsoft.com/office/officeart/2005/8/layout/hierarchy1"/>
    <dgm:cxn modelId="{33C9DAF5-8DBB-48BB-BDF0-4F2AA438EE6A}" type="presParOf" srcId="{05E9C6F6-DCF4-43CA-A112-A806BD211AFB}" destId="{248F949A-17D0-41E5-8A36-79DDE6E43D00}" srcOrd="1" destOrd="0" presId="urn:microsoft.com/office/officeart/2005/8/layout/hierarchy1"/>
    <dgm:cxn modelId="{BAD461FB-8747-4F8B-90EC-72DAA291BF5E}" type="presParOf" srcId="{248F949A-17D0-41E5-8A36-79DDE6E43D00}" destId="{886935A4-7B7F-46DD-87C3-090E264ABEFA}" srcOrd="0" destOrd="0" presId="urn:microsoft.com/office/officeart/2005/8/layout/hierarchy1"/>
    <dgm:cxn modelId="{E14E0A1F-83D6-46DD-A09C-64200919F1E1}" type="presParOf" srcId="{248F949A-17D0-41E5-8A36-79DDE6E43D00}" destId="{AA900BA9-9067-4856-A949-672A9A2703F1}" srcOrd="1" destOrd="0" presId="urn:microsoft.com/office/officeart/2005/8/layout/hierarchy1"/>
    <dgm:cxn modelId="{22748136-ECC3-4DBE-9673-61268B31965E}" type="presParOf" srcId="{AA900BA9-9067-4856-A949-672A9A2703F1}" destId="{8346A7B5-958E-4410-9307-2F2EE8B14E90}" srcOrd="0" destOrd="0" presId="urn:microsoft.com/office/officeart/2005/8/layout/hierarchy1"/>
    <dgm:cxn modelId="{52067BE7-2EAC-45F3-A321-625F7E3B1D08}" type="presParOf" srcId="{8346A7B5-958E-4410-9307-2F2EE8B14E90}" destId="{472CA5F6-51E3-4EE7-B4B8-7C186B27E862}" srcOrd="0" destOrd="0" presId="urn:microsoft.com/office/officeart/2005/8/layout/hierarchy1"/>
    <dgm:cxn modelId="{0949D1C1-920D-4D05-9DE1-A112D904F74C}" type="presParOf" srcId="{8346A7B5-958E-4410-9307-2F2EE8B14E90}" destId="{1C7C7FDF-211C-4E25-942B-4FB9CDBFDAC9}" srcOrd="1" destOrd="0" presId="urn:microsoft.com/office/officeart/2005/8/layout/hierarchy1"/>
    <dgm:cxn modelId="{B79C1426-8D2D-4AA6-8F00-C89ABCD8AA9C}" type="presParOf" srcId="{AA900BA9-9067-4856-A949-672A9A2703F1}" destId="{F420CF52-F41B-4E38-A775-27F24384D560}" srcOrd="1" destOrd="0" presId="urn:microsoft.com/office/officeart/2005/8/layout/hierarchy1"/>
    <dgm:cxn modelId="{42BC5099-7C4A-47BF-B6E5-16934972360E}" type="presParOf" srcId="{F420CF52-F41B-4E38-A775-27F24384D560}" destId="{129040BE-6215-4D54-8F03-BFA6F6655153}" srcOrd="0" destOrd="0" presId="urn:microsoft.com/office/officeart/2005/8/layout/hierarchy1"/>
    <dgm:cxn modelId="{62E3F1DC-A5F1-4121-82F2-B3AC5A27EC20}" type="presParOf" srcId="{F420CF52-F41B-4E38-A775-27F24384D560}" destId="{51BC069D-C22C-4FD2-A907-21D734A9FAB4}" srcOrd="1" destOrd="0" presId="urn:microsoft.com/office/officeart/2005/8/layout/hierarchy1"/>
    <dgm:cxn modelId="{635157AC-177C-4362-81E9-A95AD4B0D34A}" type="presParOf" srcId="{51BC069D-C22C-4FD2-A907-21D734A9FAB4}" destId="{ECFCA6E7-8573-4E87-A03A-3D49861599B1}" srcOrd="0" destOrd="0" presId="urn:microsoft.com/office/officeart/2005/8/layout/hierarchy1"/>
    <dgm:cxn modelId="{9054FBC2-0AE5-46BA-BEC0-D61CAB8FA996}" type="presParOf" srcId="{ECFCA6E7-8573-4E87-A03A-3D49861599B1}" destId="{E13F7986-E2D7-4CE0-B788-832F4E9FE453}" srcOrd="0" destOrd="0" presId="urn:microsoft.com/office/officeart/2005/8/layout/hierarchy1"/>
    <dgm:cxn modelId="{A1178CD7-0FA8-46BA-9BFD-4D8D7EFD4BA3}" type="presParOf" srcId="{ECFCA6E7-8573-4E87-A03A-3D49861599B1}" destId="{144917EC-CAAD-4A9C-BEED-A7E8CC22F11B}" srcOrd="1" destOrd="0" presId="urn:microsoft.com/office/officeart/2005/8/layout/hierarchy1"/>
    <dgm:cxn modelId="{E300D68A-2A80-43D6-9C9A-CFE5C75797D0}" type="presParOf" srcId="{51BC069D-C22C-4FD2-A907-21D734A9FAB4}" destId="{14A2ED88-CED4-4F3C-A30A-CCC2D36FD34B}" srcOrd="1" destOrd="0" presId="urn:microsoft.com/office/officeart/2005/8/layout/hierarchy1"/>
    <dgm:cxn modelId="{497D43B5-F44C-46F9-82BF-A15F92835027}" type="presParOf" srcId="{EEE99EB4-46C8-4740-BDB1-86B04C323363}" destId="{D4325210-54A6-40DD-8361-A957AB07FBE2}" srcOrd="4" destOrd="0" presId="urn:microsoft.com/office/officeart/2005/8/layout/hierarchy1"/>
    <dgm:cxn modelId="{14500801-6D39-4C59-967D-E1B48CACE97E}" type="presParOf" srcId="{EEE99EB4-46C8-4740-BDB1-86B04C323363}" destId="{06FBAB0C-20AE-4D19-9148-FD1673415F6E}" srcOrd="5" destOrd="0" presId="urn:microsoft.com/office/officeart/2005/8/layout/hierarchy1"/>
    <dgm:cxn modelId="{E39D819E-A98A-4EA3-A3AA-8762D43CDA47}" type="presParOf" srcId="{06FBAB0C-20AE-4D19-9148-FD1673415F6E}" destId="{13571972-4643-4080-AABD-3BAC53E2744C}" srcOrd="0" destOrd="0" presId="urn:microsoft.com/office/officeart/2005/8/layout/hierarchy1"/>
    <dgm:cxn modelId="{AC507DB0-1B41-4709-9B83-EE60065F0638}" type="presParOf" srcId="{13571972-4643-4080-AABD-3BAC53E2744C}" destId="{C70F6229-0895-4059-A9C8-4D2F88BD4265}" srcOrd="0" destOrd="0" presId="urn:microsoft.com/office/officeart/2005/8/layout/hierarchy1"/>
    <dgm:cxn modelId="{7085D27F-5583-4C81-A0E1-0F404386756A}" type="presParOf" srcId="{13571972-4643-4080-AABD-3BAC53E2744C}" destId="{D32A477E-A606-456D-86DA-6A7A33ED389A}" srcOrd="1" destOrd="0" presId="urn:microsoft.com/office/officeart/2005/8/layout/hierarchy1"/>
    <dgm:cxn modelId="{212FA722-8A49-45E4-92C9-D13D738CB31B}" type="presParOf" srcId="{06FBAB0C-20AE-4D19-9148-FD1673415F6E}" destId="{8FEB1793-1718-4726-99E9-1DE32FD60B2B}"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325210-54A6-40DD-8361-A957AB07FBE2}">
      <dsp:nvSpPr>
        <dsp:cNvPr id="0" name=""/>
        <dsp:cNvSpPr/>
      </dsp:nvSpPr>
      <dsp:spPr>
        <a:xfrm>
          <a:off x="3337693" y="921608"/>
          <a:ext cx="1773582" cy="422032"/>
        </a:xfrm>
        <a:custGeom>
          <a:avLst/>
          <a:gdLst/>
          <a:ahLst/>
          <a:cxnLst/>
          <a:rect l="0" t="0" r="0" b="0"/>
          <a:pathLst>
            <a:path>
              <a:moveTo>
                <a:pt x="0" y="0"/>
              </a:moveTo>
              <a:lnTo>
                <a:pt x="0" y="287602"/>
              </a:lnTo>
              <a:lnTo>
                <a:pt x="1773582" y="287602"/>
              </a:lnTo>
              <a:lnTo>
                <a:pt x="1773582" y="42203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29040BE-6215-4D54-8F03-BFA6F6655153}">
      <dsp:nvSpPr>
        <dsp:cNvPr id="0" name=""/>
        <dsp:cNvSpPr/>
      </dsp:nvSpPr>
      <dsp:spPr>
        <a:xfrm>
          <a:off x="3291973" y="3608586"/>
          <a:ext cx="91440" cy="422032"/>
        </a:xfrm>
        <a:custGeom>
          <a:avLst/>
          <a:gdLst/>
          <a:ahLst/>
          <a:cxnLst/>
          <a:rect l="0" t="0" r="0" b="0"/>
          <a:pathLst>
            <a:path>
              <a:moveTo>
                <a:pt x="45720" y="0"/>
              </a:moveTo>
              <a:lnTo>
                <a:pt x="45720" y="422032"/>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6935A4-7B7F-46DD-87C3-090E264ABEFA}">
      <dsp:nvSpPr>
        <dsp:cNvPr id="0" name=""/>
        <dsp:cNvSpPr/>
      </dsp:nvSpPr>
      <dsp:spPr>
        <a:xfrm>
          <a:off x="3291973" y="2265097"/>
          <a:ext cx="91440" cy="422032"/>
        </a:xfrm>
        <a:custGeom>
          <a:avLst/>
          <a:gdLst/>
          <a:ahLst/>
          <a:cxnLst/>
          <a:rect l="0" t="0" r="0" b="0"/>
          <a:pathLst>
            <a:path>
              <a:moveTo>
                <a:pt x="45720" y="0"/>
              </a:moveTo>
              <a:lnTo>
                <a:pt x="45720" y="422032"/>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FBD86A9-1BC8-4D88-8DCF-C766565F26AC}">
      <dsp:nvSpPr>
        <dsp:cNvPr id="0" name=""/>
        <dsp:cNvSpPr/>
      </dsp:nvSpPr>
      <dsp:spPr>
        <a:xfrm>
          <a:off x="3291973" y="921608"/>
          <a:ext cx="91440" cy="422032"/>
        </a:xfrm>
        <a:custGeom>
          <a:avLst/>
          <a:gdLst/>
          <a:ahLst/>
          <a:cxnLst/>
          <a:rect l="0" t="0" r="0" b="0"/>
          <a:pathLst>
            <a:path>
              <a:moveTo>
                <a:pt x="45720" y="0"/>
              </a:moveTo>
              <a:lnTo>
                <a:pt x="45720" y="42203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E472EB8-0C12-4D3C-A7F0-158EB512132D}">
      <dsp:nvSpPr>
        <dsp:cNvPr id="0" name=""/>
        <dsp:cNvSpPr/>
      </dsp:nvSpPr>
      <dsp:spPr>
        <a:xfrm>
          <a:off x="1518390" y="3608586"/>
          <a:ext cx="91440" cy="422032"/>
        </a:xfrm>
        <a:custGeom>
          <a:avLst/>
          <a:gdLst/>
          <a:ahLst/>
          <a:cxnLst/>
          <a:rect l="0" t="0" r="0" b="0"/>
          <a:pathLst>
            <a:path>
              <a:moveTo>
                <a:pt x="45720" y="0"/>
              </a:moveTo>
              <a:lnTo>
                <a:pt x="45720" y="422032"/>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0D584A-4BC2-4936-94ED-D8EA79457BF9}">
      <dsp:nvSpPr>
        <dsp:cNvPr id="0" name=""/>
        <dsp:cNvSpPr/>
      </dsp:nvSpPr>
      <dsp:spPr>
        <a:xfrm>
          <a:off x="1518390" y="2265097"/>
          <a:ext cx="91440" cy="422032"/>
        </a:xfrm>
        <a:custGeom>
          <a:avLst/>
          <a:gdLst/>
          <a:ahLst/>
          <a:cxnLst/>
          <a:rect l="0" t="0" r="0" b="0"/>
          <a:pathLst>
            <a:path>
              <a:moveTo>
                <a:pt x="45720" y="0"/>
              </a:moveTo>
              <a:lnTo>
                <a:pt x="45720" y="422032"/>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65B3CE-187B-4C34-8B05-7E054E14A255}">
      <dsp:nvSpPr>
        <dsp:cNvPr id="0" name=""/>
        <dsp:cNvSpPr/>
      </dsp:nvSpPr>
      <dsp:spPr>
        <a:xfrm>
          <a:off x="1564110" y="921608"/>
          <a:ext cx="1773582" cy="422032"/>
        </a:xfrm>
        <a:custGeom>
          <a:avLst/>
          <a:gdLst/>
          <a:ahLst/>
          <a:cxnLst/>
          <a:rect l="0" t="0" r="0" b="0"/>
          <a:pathLst>
            <a:path>
              <a:moveTo>
                <a:pt x="1773582" y="0"/>
              </a:moveTo>
              <a:lnTo>
                <a:pt x="1773582" y="287602"/>
              </a:lnTo>
              <a:lnTo>
                <a:pt x="0" y="287602"/>
              </a:lnTo>
              <a:lnTo>
                <a:pt x="0" y="42203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877B64-55D0-49BE-80D7-DD06E92AF582}">
      <dsp:nvSpPr>
        <dsp:cNvPr id="0" name=""/>
        <dsp:cNvSpPr/>
      </dsp:nvSpPr>
      <dsp:spPr>
        <a:xfrm>
          <a:off x="2612137" y="151"/>
          <a:ext cx="1451113" cy="92145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290B99-AA96-44B3-8EB9-9F13D20BE108}">
      <dsp:nvSpPr>
        <dsp:cNvPr id="0" name=""/>
        <dsp:cNvSpPr/>
      </dsp:nvSpPr>
      <dsp:spPr>
        <a:xfrm>
          <a:off x="2773371" y="153324"/>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a:t>2.123 </a:t>
          </a:r>
          <a:endParaRPr lang="en-US" sz="900" kern="1200" dirty="0" smtClean="0"/>
        </a:p>
        <a:p>
          <a:pPr lvl="0" algn="ctr" defTabSz="400050">
            <a:lnSpc>
              <a:spcPct val="90000"/>
            </a:lnSpc>
            <a:spcBef>
              <a:spcPct val="0"/>
            </a:spcBef>
            <a:spcAft>
              <a:spcPct val="35000"/>
            </a:spcAft>
          </a:pPr>
          <a:r>
            <a:rPr lang="el-GR" sz="900" kern="1200" dirty="0" smtClean="0"/>
            <a:t>ΥΠΟΘΕΣΕΙΣ </a:t>
          </a:r>
          <a:r>
            <a:rPr lang="el-GR" sz="900" kern="1200" dirty="0"/>
            <a:t>ΚΥΡΙΩΝ ΚΑΙ ΜΗ </a:t>
          </a:r>
          <a:r>
            <a:rPr lang="el-GR" sz="900" kern="1200" dirty="0" smtClean="0"/>
            <a:t>ΚΥΡΙΩΝ </a:t>
          </a:r>
          <a:r>
            <a:rPr lang="el-GR" sz="900" kern="1200" dirty="0"/>
            <a:t>ΚΑΤΑΛΥΜΑΤΩΝ</a:t>
          </a:r>
        </a:p>
      </dsp:txBody>
      <dsp:txXfrm>
        <a:off x="2773371" y="153324"/>
        <a:ext cx="1451113" cy="921456"/>
      </dsp:txXfrm>
    </dsp:sp>
    <dsp:sp modelId="{C577249D-ED34-4AC6-863D-D4A333FE402C}">
      <dsp:nvSpPr>
        <dsp:cNvPr id="0" name=""/>
        <dsp:cNvSpPr/>
      </dsp:nvSpPr>
      <dsp:spPr>
        <a:xfrm>
          <a:off x="838554" y="1343640"/>
          <a:ext cx="1451113" cy="92145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9DCE22-EC21-45D2-B9A0-59D89DE3E0E7}">
      <dsp:nvSpPr>
        <dsp:cNvPr id="0" name=""/>
        <dsp:cNvSpPr/>
      </dsp:nvSpPr>
      <dsp:spPr>
        <a:xfrm>
          <a:off x="999789" y="1496813"/>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smtClean="0"/>
            <a:t>901                  </a:t>
          </a:r>
          <a:r>
            <a:rPr lang="el-GR" sz="900" kern="1200" dirty="0"/>
            <a:t>ΔΙΠΛΟΓΡΑΦΙΚΑ</a:t>
          </a:r>
        </a:p>
      </dsp:txBody>
      <dsp:txXfrm>
        <a:off x="999789" y="1496813"/>
        <a:ext cx="1451113" cy="921456"/>
      </dsp:txXfrm>
    </dsp:sp>
    <dsp:sp modelId="{053CDB33-FC24-4AEE-86D6-3238EA0FC583}">
      <dsp:nvSpPr>
        <dsp:cNvPr id="0" name=""/>
        <dsp:cNvSpPr/>
      </dsp:nvSpPr>
      <dsp:spPr>
        <a:xfrm>
          <a:off x="838554" y="2687129"/>
          <a:ext cx="1451113" cy="92145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91C409-3F07-49F9-BF2F-AF41102D0CE1}">
      <dsp:nvSpPr>
        <dsp:cNvPr id="0" name=""/>
        <dsp:cNvSpPr/>
      </dsp:nvSpPr>
      <dsp:spPr>
        <a:xfrm>
          <a:off x="999789" y="2840302"/>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a:t>525 </a:t>
          </a:r>
          <a:r>
            <a:rPr lang="el-GR" sz="900" kern="1200" dirty="0" smtClean="0"/>
            <a:t>                                           ΜΕ </a:t>
          </a:r>
          <a:r>
            <a:rPr lang="el-GR" sz="900" kern="1200" dirty="0"/>
            <a:t>ΠΛΗΡΟΦΟΡΙΑ ΤΙΜΗΣ                           (ΜΕΤΑ ΤΗΝ ΟΛΟΚΛΗΡΩΣΗ ΤΗΣ ΕΡΕΥΝΑΣ)</a:t>
          </a:r>
        </a:p>
      </dsp:txBody>
      <dsp:txXfrm>
        <a:off x="999789" y="2840302"/>
        <a:ext cx="1451113" cy="921456"/>
      </dsp:txXfrm>
    </dsp:sp>
    <dsp:sp modelId="{7728A725-FC38-46CC-8EDD-5640A748A245}">
      <dsp:nvSpPr>
        <dsp:cNvPr id="0" name=""/>
        <dsp:cNvSpPr/>
      </dsp:nvSpPr>
      <dsp:spPr>
        <a:xfrm>
          <a:off x="838554" y="4030618"/>
          <a:ext cx="1451113" cy="92145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92FAA1-5196-4A27-BE3B-4BA437918D52}">
      <dsp:nvSpPr>
        <dsp:cNvPr id="0" name=""/>
        <dsp:cNvSpPr/>
      </dsp:nvSpPr>
      <dsp:spPr>
        <a:xfrm>
          <a:off x="999789" y="4183791"/>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b="0" kern="1200" dirty="0" smtClean="0"/>
            <a:t>501                             </a:t>
          </a:r>
          <a:r>
            <a:rPr lang="el-GR" sz="900" b="0" kern="1200" dirty="0"/>
            <a:t>ΜΟΝΑΔΙΚΑ ΑΦΜ</a:t>
          </a:r>
        </a:p>
      </dsp:txBody>
      <dsp:txXfrm>
        <a:off x="999789" y="4183791"/>
        <a:ext cx="1451113" cy="921456"/>
      </dsp:txXfrm>
    </dsp:sp>
    <dsp:sp modelId="{207140D8-D16A-4E3E-8CAE-170E62E6BB12}">
      <dsp:nvSpPr>
        <dsp:cNvPr id="0" name=""/>
        <dsp:cNvSpPr/>
      </dsp:nvSpPr>
      <dsp:spPr>
        <a:xfrm>
          <a:off x="2612137" y="1343640"/>
          <a:ext cx="1451113" cy="92145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6BB237-B64C-4890-A19C-5905D51B440F}">
      <dsp:nvSpPr>
        <dsp:cNvPr id="0" name=""/>
        <dsp:cNvSpPr/>
      </dsp:nvSpPr>
      <dsp:spPr>
        <a:xfrm>
          <a:off x="2773371" y="1496813"/>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smtClean="0"/>
            <a:t>1.180</a:t>
          </a:r>
          <a:endParaRPr lang="el-GR" sz="900" kern="1200" dirty="0"/>
        </a:p>
        <a:p>
          <a:pPr lvl="0" algn="ctr" defTabSz="400050">
            <a:lnSpc>
              <a:spcPct val="90000"/>
            </a:lnSpc>
            <a:spcBef>
              <a:spcPct val="0"/>
            </a:spcBef>
            <a:spcAft>
              <a:spcPct val="35000"/>
            </a:spcAft>
          </a:pPr>
          <a:r>
            <a:rPr lang="el-GR" sz="900" kern="1200" dirty="0"/>
            <a:t>ΑΠΛΟΓΡΑΦΙΚΑ</a:t>
          </a:r>
        </a:p>
      </dsp:txBody>
      <dsp:txXfrm>
        <a:off x="2773371" y="1496813"/>
        <a:ext cx="1451113" cy="921456"/>
      </dsp:txXfrm>
    </dsp:sp>
    <dsp:sp modelId="{472CA5F6-51E3-4EE7-B4B8-7C186B27E862}">
      <dsp:nvSpPr>
        <dsp:cNvPr id="0" name=""/>
        <dsp:cNvSpPr/>
      </dsp:nvSpPr>
      <dsp:spPr>
        <a:xfrm>
          <a:off x="2612137" y="2687129"/>
          <a:ext cx="1451113" cy="92145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7C7FDF-211C-4E25-942B-4FB9CDBFDAC9}">
      <dsp:nvSpPr>
        <dsp:cNvPr id="0" name=""/>
        <dsp:cNvSpPr/>
      </dsp:nvSpPr>
      <dsp:spPr>
        <a:xfrm>
          <a:off x="2773371" y="2840302"/>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smtClean="0"/>
            <a:t>472                                                ΜΕ ΠΛΗΡΟΦΟΡΙΑ ΤΙΜΗΣ                           (ΜΕΤΑ ΤΗΝ ΟΛΟΚΛΗΡΩΣΗ ΤΗΣ ΕΡΕΥΝΑΣ)</a:t>
          </a:r>
        </a:p>
        <a:p>
          <a:pPr lvl="0" algn="ctr" defTabSz="400050">
            <a:lnSpc>
              <a:spcPct val="90000"/>
            </a:lnSpc>
            <a:spcBef>
              <a:spcPct val="0"/>
            </a:spcBef>
            <a:spcAft>
              <a:spcPct val="35000"/>
            </a:spcAft>
          </a:pPr>
          <a:r>
            <a:rPr lang="el-GR" sz="900" kern="1200" dirty="0" smtClean="0"/>
            <a:t> </a:t>
          </a:r>
          <a:endParaRPr lang="el-GR" sz="900" kern="1200" dirty="0"/>
        </a:p>
      </dsp:txBody>
      <dsp:txXfrm>
        <a:off x="2773371" y="2840302"/>
        <a:ext cx="1451113" cy="921456"/>
      </dsp:txXfrm>
    </dsp:sp>
    <dsp:sp modelId="{E13F7986-E2D7-4CE0-B788-832F4E9FE453}">
      <dsp:nvSpPr>
        <dsp:cNvPr id="0" name=""/>
        <dsp:cNvSpPr/>
      </dsp:nvSpPr>
      <dsp:spPr>
        <a:xfrm>
          <a:off x="2612137" y="4030618"/>
          <a:ext cx="1451113" cy="92145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4917EC-CAAD-4A9C-BEED-A7E8CC22F11B}">
      <dsp:nvSpPr>
        <dsp:cNvPr id="0" name=""/>
        <dsp:cNvSpPr/>
      </dsp:nvSpPr>
      <dsp:spPr>
        <a:xfrm>
          <a:off x="2773371" y="4183791"/>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smtClean="0"/>
            <a:t>461 </a:t>
          </a:r>
          <a:br>
            <a:rPr lang="el-GR" sz="900" kern="1200" dirty="0" smtClean="0"/>
          </a:br>
          <a:r>
            <a:rPr lang="el-GR" sz="900" kern="1200" dirty="0" smtClean="0"/>
            <a:t>ΜΟΝΑΔΙΚΑ ΑΦΜ</a:t>
          </a:r>
          <a:endParaRPr lang="el-GR" sz="900" kern="1200" dirty="0"/>
        </a:p>
      </dsp:txBody>
      <dsp:txXfrm>
        <a:off x="2773371" y="4183791"/>
        <a:ext cx="1451113" cy="921456"/>
      </dsp:txXfrm>
    </dsp:sp>
    <dsp:sp modelId="{C70F6229-0895-4059-A9C8-4D2F88BD4265}">
      <dsp:nvSpPr>
        <dsp:cNvPr id="0" name=""/>
        <dsp:cNvSpPr/>
      </dsp:nvSpPr>
      <dsp:spPr>
        <a:xfrm>
          <a:off x="4385719" y="1343640"/>
          <a:ext cx="1451113" cy="92145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2A477E-A606-456D-86DA-6A7A33ED389A}">
      <dsp:nvSpPr>
        <dsp:cNvPr id="0" name=""/>
        <dsp:cNvSpPr/>
      </dsp:nvSpPr>
      <dsp:spPr>
        <a:xfrm>
          <a:off x="4546954" y="1496813"/>
          <a:ext cx="1451113" cy="92145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l-GR" sz="900" kern="1200" dirty="0" smtClean="0"/>
            <a:t>42 </a:t>
          </a:r>
        </a:p>
        <a:p>
          <a:pPr lvl="0" algn="ctr" defTabSz="400050">
            <a:lnSpc>
              <a:spcPct val="90000"/>
            </a:lnSpc>
            <a:spcBef>
              <a:spcPct val="0"/>
            </a:spcBef>
            <a:spcAft>
              <a:spcPct val="35000"/>
            </a:spcAft>
          </a:pPr>
          <a:r>
            <a:rPr lang="el-GR" sz="900" kern="1200" dirty="0" smtClean="0"/>
            <a:t>ΧΩΡΙΣ ΠΛΗΡΟΦΟΡΙΑ ΒΙΒΛΙΩΝ</a:t>
          </a:r>
        </a:p>
        <a:p>
          <a:pPr lvl="0" algn="ctr" defTabSz="400050">
            <a:lnSpc>
              <a:spcPct val="90000"/>
            </a:lnSpc>
            <a:spcBef>
              <a:spcPct val="0"/>
            </a:spcBef>
            <a:spcAft>
              <a:spcPct val="35000"/>
            </a:spcAft>
          </a:pPr>
          <a:r>
            <a:rPr lang="el-GR" sz="900" kern="1200" dirty="0" smtClean="0"/>
            <a:t>… θα ακολουθήσει περαιτέρω επεξεργασία </a:t>
          </a:r>
          <a:endParaRPr lang="el-GR" sz="900" kern="1200" dirty="0"/>
        </a:p>
      </dsp:txBody>
      <dsp:txXfrm>
        <a:off x="4546954" y="1496813"/>
        <a:ext cx="1451113" cy="92145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750453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3826624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1102410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1081059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2034387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4292072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3418410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3259552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1990992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396093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F7A7A0C-29E8-462A-8F45-7CCB3EFD432C}" type="datetimeFigureOut">
              <a:rPr lang="el-GR" smtClean="0"/>
              <a:pPr/>
              <a:t>26/10/2016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3016489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A7A0C-29E8-462A-8F45-7CCB3EFD432C}" type="datetimeFigureOut">
              <a:rPr lang="el-GR" smtClean="0"/>
              <a:pPr/>
              <a:t>26/10/2016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3461B-6B2B-4F57-8DD2-19CA335DF9DD}" type="slidenum">
              <a:rPr lang="el-GR" smtClean="0"/>
              <a:pPr/>
              <a:t>‹#›</a:t>
            </a:fld>
            <a:endParaRPr lang="el-GR"/>
          </a:p>
        </p:txBody>
      </p:sp>
    </p:spTree>
    <p:extLst>
      <p:ext uri="{BB962C8B-B14F-4D97-AF65-F5344CB8AC3E}">
        <p14:creationId xmlns="" xmlns:p14="http://schemas.microsoft.com/office/powerpoint/2010/main" val="344188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4" name="Διάγραμμα 3"/>
          <p:cNvGraphicFramePr/>
          <p:nvPr>
            <p:extLst>
              <p:ext uri="{D42A27DB-BD31-4B8C-83A1-F6EECF244321}">
                <p14:modId xmlns="" xmlns:p14="http://schemas.microsoft.com/office/powerpoint/2010/main" val="58767697"/>
              </p:ext>
            </p:extLst>
          </p:nvPr>
        </p:nvGraphicFramePr>
        <p:xfrm>
          <a:off x="2552911" y="1121833"/>
          <a:ext cx="6836622"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60400" y="482600"/>
            <a:ext cx="10888133" cy="369332"/>
          </a:xfrm>
          <a:prstGeom prst="rect">
            <a:avLst/>
          </a:prstGeom>
          <a:noFill/>
        </p:spPr>
        <p:txBody>
          <a:bodyPr wrap="square" rtlCol="0">
            <a:spAutoFit/>
          </a:bodyPr>
          <a:lstStyle/>
          <a:p>
            <a:pPr algn="ctr"/>
            <a:r>
              <a:rPr lang="el-GR" dirty="0" smtClean="0">
                <a:solidFill>
                  <a:schemeClr val="accent2">
                    <a:lumMod val="75000"/>
                  </a:schemeClr>
                </a:solidFill>
                <a:effectLst>
                  <a:outerShdw blurRad="38100" dist="38100" dir="2700000" algn="tl">
                    <a:srgbClr val="000000">
                      <a:alpha val="43137"/>
                    </a:srgbClr>
                  </a:outerShdw>
                </a:effectLst>
              </a:rPr>
              <a:t>ΔΙΑΧΩΡΙΣΜΟΣ ΥΠΟΘΕΣΕΩΝ ΑΝΑΛΟΓΑ ΜΕ ΤΗΝ ΚΑΤΗΓΟΡΙΑ ΒΙΒΛΙΩΝ</a:t>
            </a:r>
            <a:endParaRPr lang="el-GR" dirty="0">
              <a:solidFill>
                <a:schemeClr val="accent2">
                  <a:lumMod val="75000"/>
                </a:schemeClr>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017573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p:cNvSpPr txBox="1"/>
          <p:nvPr/>
        </p:nvSpPr>
        <p:spPr>
          <a:xfrm>
            <a:off x="923925" y="571500"/>
            <a:ext cx="2857500" cy="369332"/>
          </a:xfrm>
          <a:prstGeom prst="rect">
            <a:avLst/>
          </a:prstGeom>
          <a:noFill/>
        </p:spPr>
        <p:txBody>
          <a:bodyPr wrap="square" rtlCol="0">
            <a:spAutoFit/>
          </a:bodyPr>
          <a:lstStyle/>
          <a:p>
            <a:pPr algn="ctr"/>
            <a:r>
              <a:rPr lang="el-GR" dirty="0" smtClean="0">
                <a:solidFill>
                  <a:schemeClr val="accent2">
                    <a:lumMod val="75000"/>
                  </a:schemeClr>
                </a:solidFill>
                <a:effectLst>
                  <a:outerShdw blurRad="38100" dist="38100" dir="2700000" algn="tl">
                    <a:srgbClr val="000000">
                      <a:alpha val="43137"/>
                    </a:srgbClr>
                  </a:outerShdw>
                </a:effectLst>
              </a:rPr>
              <a:t>ΒΗΜΑΤΑ ΕΡΕΥΝΑΣ</a:t>
            </a:r>
            <a:endParaRPr lang="el-GR" dirty="0">
              <a:solidFill>
                <a:schemeClr val="accent2">
                  <a:lumMod val="75000"/>
                </a:schemeClr>
              </a:solidFill>
              <a:effectLst>
                <a:outerShdw blurRad="38100" dist="38100" dir="2700000" algn="tl">
                  <a:srgbClr val="000000">
                    <a:alpha val="43137"/>
                  </a:srgbClr>
                </a:outerShdw>
              </a:effectLst>
            </a:endParaRPr>
          </a:p>
        </p:txBody>
      </p:sp>
      <p:pic>
        <p:nvPicPr>
          <p:cNvPr id="6" name="Εικόνα 5"/>
          <p:cNvPicPr>
            <a:picLocks noChangeAspect="1"/>
          </p:cNvPicPr>
          <p:nvPr/>
        </p:nvPicPr>
        <p:blipFill>
          <a:blip r:embed="rId2" cstate="print"/>
          <a:stretch>
            <a:fillRect/>
          </a:stretch>
        </p:blipFill>
        <p:spPr>
          <a:xfrm>
            <a:off x="1025460" y="940832"/>
            <a:ext cx="8836426" cy="5536168"/>
          </a:xfrm>
          <a:prstGeom prst="rect">
            <a:avLst/>
          </a:prstGeom>
        </p:spPr>
      </p:pic>
      <p:sp>
        <p:nvSpPr>
          <p:cNvPr id="5" name="4 - Ορθογώνιο"/>
          <p:cNvSpPr/>
          <p:nvPr/>
        </p:nvSpPr>
        <p:spPr>
          <a:xfrm>
            <a:off x="5162550" y="1638300"/>
            <a:ext cx="381000" cy="1047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Ορθογώνιο"/>
          <p:cNvSpPr/>
          <p:nvPr/>
        </p:nvSpPr>
        <p:spPr>
          <a:xfrm>
            <a:off x="4276725" y="1771649"/>
            <a:ext cx="400050" cy="1047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41153134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p:cNvSpPr txBox="1"/>
          <p:nvPr/>
        </p:nvSpPr>
        <p:spPr>
          <a:xfrm>
            <a:off x="923925" y="571500"/>
            <a:ext cx="2857500" cy="369332"/>
          </a:xfrm>
          <a:prstGeom prst="rect">
            <a:avLst/>
          </a:prstGeom>
          <a:noFill/>
        </p:spPr>
        <p:txBody>
          <a:bodyPr wrap="square" rtlCol="0">
            <a:spAutoFit/>
          </a:bodyPr>
          <a:lstStyle/>
          <a:p>
            <a:pPr algn="ctr"/>
            <a:r>
              <a:rPr lang="el-GR" dirty="0" smtClean="0">
                <a:solidFill>
                  <a:schemeClr val="accent2">
                    <a:lumMod val="75000"/>
                  </a:schemeClr>
                </a:solidFill>
                <a:effectLst>
                  <a:outerShdw blurRad="38100" dist="38100" dir="2700000" algn="tl">
                    <a:srgbClr val="000000">
                      <a:alpha val="43137"/>
                    </a:srgbClr>
                  </a:outerShdw>
                </a:effectLst>
              </a:rPr>
              <a:t>ΒΗΜΑΤΑ ΕΡΕΥΝΑΣ…</a:t>
            </a:r>
            <a:endParaRPr lang="el-GR" dirty="0">
              <a:solidFill>
                <a:schemeClr val="accent2">
                  <a:lumMod val="75000"/>
                </a:schemeClr>
              </a:solidFill>
              <a:effectLst>
                <a:outerShdw blurRad="38100" dist="38100" dir="2700000" algn="tl">
                  <a:srgbClr val="000000">
                    <a:alpha val="43137"/>
                  </a:srgbClr>
                </a:outerShdw>
              </a:effectLst>
            </a:endParaRPr>
          </a:p>
        </p:txBody>
      </p:sp>
      <p:pic>
        <p:nvPicPr>
          <p:cNvPr id="3" name="Εικόνα 2"/>
          <p:cNvPicPr>
            <a:picLocks noChangeAspect="1"/>
          </p:cNvPicPr>
          <p:nvPr/>
        </p:nvPicPr>
        <p:blipFill>
          <a:blip r:embed="rId2" cstate="print"/>
          <a:stretch>
            <a:fillRect/>
          </a:stretch>
        </p:blipFill>
        <p:spPr>
          <a:xfrm>
            <a:off x="1455148" y="1526102"/>
            <a:ext cx="8988470" cy="4743600"/>
          </a:xfrm>
          <a:prstGeom prst="rect">
            <a:avLst/>
          </a:prstGeom>
        </p:spPr>
      </p:pic>
    </p:spTree>
    <p:extLst>
      <p:ext uri="{BB962C8B-B14F-4D97-AF65-F5344CB8AC3E}">
        <p14:creationId xmlns="" xmlns:p14="http://schemas.microsoft.com/office/powerpoint/2010/main" val="1993011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92" name="Ομάδα 91"/>
          <p:cNvGrpSpPr/>
          <p:nvPr/>
        </p:nvGrpSpPr>
        <p:grpSpPr>
          <a:xfrm>
            <a:off x="448492" y="60960"/>
            <a:ext cx="12192000" cy="6580956"/>
            <a:chOff x="152400" y="152400"/>
            <a:chExt cx="12192000" cy="6580956"/>
          </a:xfrm>
        </p:grpSpPr>
        <p:sp>
          <p:nvSpPr>
            <p:cNvPr id="2" name="TextBox 1"/>
            <p:cNvSpPr txBox="1"/>
            <p:nvPr/>
          </p:nvSpPr>
          <p:spPr>
            <a:xfrm>
              <a:off x="6923228" y="593580"/>
              <a:ext cx="4110531" cy="1200329"/>
            </a:xfrm>
            <a:prstGeom prst="rect">
              <a:avLst/>
            </a:prstGeom>
            <a:noFill/>
          </p:spPr>
          <p:txBody>
            <a:bodyPr wrap="square" rtlCol="0">
              <a:spAutoFit/>
            </a:bodyPr>
            <a:lstStyle/>
            <a:p>
              <a:pPr algn="ctr"/>
              <a:r>
                <a:rPr lang="el-GR" dirty="0" smtClean="0">
                  <a:solidFill>
                    <a:schemeClr val="accent2">
                      <a:lumMod val="75000"/>
                    </a:schemeClr>
                  </a:solidFill>
                  <a:effectLst>
                    <a:outerShdw blurRad="38100" dist="38100" dir="2700000" algn="tl">
                      <a:srgbClr val="000000">
                        <a:alpha val="43137"/>
                      </a:srgbClr>
                    </a:outerShdw>
                  </a:effectLst>
                </a:rPr>
                <a:t>ΚΑΤΗΓΟΡΙΟΠΟΙΗΣΗ ΚΑΙ ΑΝΑΛΥΣΗ</a:t>
              </a:r>
              <a:r>
                <a:rPr lang="en-US" dirty="0" smtClean="0">
                  <a:solidFill>
                    <a:schemeClr val="accent2">
                      <a:lumMod val="75000"/>
                    </a:schemeClr>
                  </a:solidFill>
                  <a:effectLst>
                    <a:outerShdw blurRad="38100" dist="38100" dir="2700000" algn="tl">
                      <a:srgbClr val="000000">
                        <a:alpha val="43137"/>
                      </a:srgbClr>
                    </a:outerShdw>
                  </a:effectLst>
                </a:rPr>
                <a:t> </a:t>
              </a:r>
              <a:r>
                <a:rPr lang="el-GR" dirty="0" smtClean="0">
                  <a:solidFill>
                    <a:schemeClr val="accent2">
                      <a:lumMod val="75000"/>
                    </a:schemeClr>
                  </a:solidFill>
                  <a:effectLst>
                    <a:outerShdw blurRad="38100" dist="38100" dir="2700000" algn="tl">
                      <a:srgbClr val="000000">
                        <a:alpha val="43137"/>
                      </a:srgbClr>
                    </a:outerShdw>
                  </a:effectLst>
                </a:rPr>
                <a:t>ΥΠΟΘΕΣΕΩΝ ΠΟΥ ΑΦΟΡΟΥΝ ΚΑΤΑΛΥΜΑΤΑ ΜΕ ΔΙΠΛΟΓΡΑΦΙΚΑ ΒΙΒΙΛΙΑ </a:t>
              </a:r>
              <a:br>
                <a:rPr lang="el-GR" dirty="0" smtClean="0">
                  <a:solidFill>
                    <a:schemeClr val="accent2">
                      <a:lumMod val="75000"/>
                    </a:schemeClr>
                  </a:solidFill>
                  <a:effectLst>
                    <a:outerShdw blurRad="38100" dist="38100" dir="2700000" algn="tl">
                      <a:srgbClr val="000000">
                        <a:alpha val="43137"/>
                      </a:srgbClr>
                    </a:outerShdw>
                  </a:effectLst>
                </a:rPr>
              </a:br>
              <a:r>
                <a:rPr lang="el-GR" dirty="0" smtClean="0">
                  <a:solidFill>
                    <a:schemeClr val="accent4">
                      <a:lumMod val="75000"/>
                    </a:schemeClr>
                  </a:solidFill>
                  <a:effectLst>
                    <a:outerShdw blurRad="38100" dist="38100" dir="2700000" algn="tl">
                      <a:srgbClr val="000000">
                        <a:alpha val="43137"/>
                      </a:srgbClr>
                    </a:outerShdw>
                  </a:effectLst>
                </a:rPr>
                <a:t>ΦΟΡΟΛΟΓΙΚΗ ΠΕΡΙΟΔΟΣ ΙΟΥΛΙΟΣ 2016</a:t>
              </a:r>
              <a:endParaRPr lang="el-GR" dirty="0">
                <a:solidFill>
                  <a:schemeClr val="accent4">
                    <a:lumMod val="75000"/>
                  </a:schemeClr>
                </a:solidFill>
                <a:effectLst>
                  <a:outerShdw blurRad="38100" dist="38100" dir="2700000" algn="tl">
                    <a:srgbClr val="000000">
                      <a:alpha val="43137"/>
                    </a:srgbClr>
                  </a:outerShdw>
                </a:effectLst>
              </a:endParaRPr>
            </a:p>
          </p:txBody>
        </p:sp>
        <p:sp>
          <p:nvSpPr>
            <p:cNvPr id="4" name="Πλαίσιο κειμένου 7"/>
            <p:cNvSpPr txBox="1">
              <a:spLocks noChangeArrowheads="1"/>
            </p:cNvSpPr>
            <p:nvPr/>
          </p:nvSpPr>
          <p:spPr bwMode="auto">
            <a:xfrm rot="16200000">
              <a:off x="-2477550" y="3428542"/>
              <a:ext cx="5905340" cy="429382"/>
            </a:xfrm>
            <a:prstGeom prst="rect">
              <a:avLst/>
            </a:prstGeom>
            <a:solidFill>
              <a:srgbClr val="BDD6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400" b="1" i="0" u="none" strike="noStrike" cap="none" normalizeH="0" baseline="0" dirty="0" smtClean="0">
                  <a:ln>
                    <a:noFill/>
                  </a:ln>
                  <a:solidFill>
                    <a:srgbClr val="1F4E79"/>
                  </a:solidFill>
                  <a:effectLst/>
                  <a:latin typeface="Calibri" panose="020F0502020204030204" pitchFamily="34" charset="0"/>
                  <a:ea typeface="+mn-ea"/>
                  <a:cs typeface="+mn-cs"/>
                </a:rPr>
                <a:t>525 κύρια και μη κύρια καταλύματα</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5" name="Πλαίσιο κειμένου 8"/>
            <p:cNvSpPr txBox="1">
              <a:spLocks noChangeArrowheads="1"/>
            </p:cNvSpPr>
            <p:nvPr/>
          </p:nvSpPr>
          <p:spPr bwMode="auto">
            <a:xfrm>
              <a:off x="970106" y="688521"/>
              <a:ext cx="2000250" cy="1104900"/>
            </a:xfrm>
            <a:prstGeom prst="rect">
              <a:avLst/>
            </a:prstGeom>
            <a:solidFill>
              <a:srgbClr val="BDD6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100" b="0" i="0" u="none" strike="noStrike" cap="none" normalizeH="0" baseline="0" dirty="0" smtClean="0">
                  <a:ln>
                    <a:noFill/>
                  </a:ln>
                  <a:solidFill>
                    <a:srgbClr val="1F4E79"/>
                  </a:solidFill>
                  <a:effectLst/>
                  <a:latin typeface="Calibri" panose="020F0502020204030204" pitchFamily="34" charset="0"/>
                  <a:ea typeface="+mn-ea"/>
                  <a:cs typeface="+mn-cs"/>
                </a:rPr>
                <a:t>Μη υποβολή δήλωσης ή μη δήλωση ποσού στους σχετικούς κωδικούς (301 και 304 περιοδικής δήλωσης ΦΠΑ)</a:t>
              </a:r>
              <a:endParaRPr kumimoji="0" lang="el-GR" altLang="el-G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1" i="0" u="none" strike="noStrike" cap="none" normalizeH="0" baseline="0" dirty="0" smtClean="0">
                  <a:ln>
                    <a:noFill/>
                  </a:ln>
                  <a:solidFill>
                    <a:srgbClr val="1F4E79"/>
                  </a:solidFill>
                  <a:effectLst/>
                  <a:latin typeface="Calibri" panose="020F0502020204030204" pitchFamily="34" charset="0"/>
                  <a:ea typeface="+mn-ea"/>
                  <a:cs typeface="+mn-cs"/>
                </a:rPr>
                <a:t>53 ΥΠΟΘΕΣΕΙΣ</a:t>
              </a:r>
              <a:endParaRPr kumimoji="0" lang="el-GR" altLang="el-G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6" name="Πλαίσιο κειμένου 9"/>
            <p:cNvSpPr txBox="1">
              <a:spLocks noChangeArrowheads="1"/>
            </p:cNvSpPr>
            <p:nvPr/>
          </p:nvSpPr>
          <p:spPr bwMode="auto">
            <a:xfrm>
              <a:off x="3765096" y="226609"/>
              <a:ext cx="2844710" cy="663902"/>
            </a:xfrm>
            <a:prstGeom prst="rect">
              <a:avLst/>
            </a:prstGeom>
            <a:solidFill>
              <a:srgbClr val="BDD6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lang="el-GR" altLang="el-GR" sz="1000" dirty="0" smtClean="0">
                <a:solidFill>
                  <a:srgbClr val="2F5496"/>
                </a:solidFill>
                <a:latin typeface="Arial" panose="020B0604020202020204" pitchFamily="34" charset="0"/>
                <a:ea typeface="Calibri" panose="020F0502020204030204" pitchFamily="34" charset="0"/>
                <a:cs typeface="Times New Roman" panose="02020603050405020304" pitchFamily="18" charset="0"/>
              </a:endParaRPr>
            </a:p>
            <a:p>
              <a:pPr eaLnBrk="0" fontAlgn="base" hangingPunct="0">
                <a:spcBef>
                  <a:spcPct val="0"/>
                </a:spcBef>
                <a:spcAft>
                  <a:spcPct val="0"/>
                </a:spcAft>
              </a:pPr>
              <a:r>
                <a:rPr lang="el-GR" altLang="el-GR" sz="1100" dirty="0" smtClean="0">
                  <a:solidFill>
                    <a:srgbClr val="2F5496"/>
                  </a:solidFill>
                  <a:latin typeface="Calibri" panose="020F0502020204030204" pitchFamily="34" charset="0"/>
                </a:rPr>
                <a:t>46 υποθέσεις </a:t>
              </a: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πολύ υψηλού και υψηλού  ενδιαφέροντος</a:t>
              </a:r>
            </a:p>
            <a:p>
              <a:pPr eaLnBrk="0" fontAlgn="base" hangingPunct="0">
                <a:spcBef>
                  <a:spcPct val="0"/>
                </a:spcBef>
                <a:spcAft>
                  <a:spcPct val="0"/>
                </a:spcAft>
              </a:pPr>
              <a:r>
                <a:rPr lang="el-GR" altLang="el-GR" sz="1100" dirty="0" smtClean="0">
                  <a:solidFill>
                    <a:srgbClr val="2F5496"/>
                  </a:solidFill>
                  <a:latin typeface="Calibri" panose="020F0502020204030204" pitchFamily="34" charset="0"/>
                  <a:cs typeface="Times New Roman" panose="02020603050405020304" pitchFamily="18" charset="0"/>
                </a:rPr>
                <a:t>(</a:t>
              </a:r>
              <a:r>
                <a:rPr lang="el-GR" altLang="el-GR" sz="1100" dirty="0" smtClean="0">
                  <a:solidFill>
                    <a:srgbClr val="2F5496"/>
                  </a:solidFill>
                  <a:latin typeface="Calibri" panose="020F0502020204030204" pitchFamily="34" charset="0"/>
                </a:rPr>
                <a:t>10 υποθέσεις  για  άμεσο  έλεγχο)</a:t>
              </a:r>
              <a:endParaRPr lang="el-GR" altLang="el-GR" sz="800" dirty="0" smtClean="0"/>
            </a:p>
            <a:p>
              <a:pPr lvl="0" eaLnBrk="0" fontAlgn="base" hangingPunct="0">
                <a:spcBef>
                  <a:spcPct val="0"/>
                </a:spcBef>
                <a:spcAft>
                  <a:spcPct val="0"/>
                </a:spcAft>
              </a:pPr>
              <a:endParaRPr lang="el-GR" altLang="el-GR" sz="1100" dirty="0" smtClean="0">
                <a:solidFill>
                  <a:srgbClr val="2F5496"/>
                </a:solidFill>
                <a:latin typeface="Calibri" panose="020F0502020204030204" pitchFamily="34" charset="0"/>
              </a:endParaRPr>
            </a:p>
            <a:p>
              <a:pPr lvl="0" eaLnBrk="0" fontAlgn="base" hangingPunct="0">
                <a:spcBef>
                  <a:spcPct val="0"/>
                </a:spcBef>
                <a:spcAft>
                  <a:spcPct val="0"/>
                </a:spcAft>
              </a:pPr>
              <a:endParaRPr lang="el-GR" altLang="el-GR" sz="800" dirty="0" smtClean="0"/>
            </a:p>
          </p:txBody>
        </p:sp>
        <p:sp>
          <p:nvSpPr>
            <p:cNvPr id="7" name="Πλαίσιο κειμένου 10"/>
            <p:cNvSpPr txBox="1">
              <a:spLocks noChangeArrowheads="1"/>
            </p:cNvSpPr>
            <p:nvPr/>
          </p:nvSpPr>
          <p:spPr bwMode="auto">
            <a:xfrm>
              <a:off x="3765096" y="968222"/>
              <a:ext cx="2844710" cy="537399"/>
            </a:xfrm>
            <a:prstGeom prst="rect">
              <a:avLst/>
            </a:prstGeom>
            <a:solidFill>
              <a:srgbClr val="BDD6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7 </a:t>
              </a:r>
              <a:r>
                <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υποθέσεις που προτείνονται για</a:t>
              </a:r>
              <a:r>
                <a:rPr kumimoji="0" lang="el-GR" altLang="el-GR" sz="1100" b="0" i="0" u="none" strike="noStrike" cap="none" normalizeH="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 περαιτέρω συλλογ</a:t>
              </a: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ή και επεξεργασία στοιχείων</a:t>
              </a:r>
              <a:endParaRPr kumimoji="0" lang="en-US"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l-GR" sz="1100" b="0" i="0" u="none" strike="noStrike" cap="none" normalizeH="0" baseline="0" dirty="0" smtClean="0">
                <a:ln>
                  <a:noFill/>
                </a:ln>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9" name="Πλαίσιο κειμένου 12"/>
            <p:cNvSpPr txBox="1">
              <a:spLocks noChangeArrowheads="1"/>
            </p:cNvSpPr>
            <p:nvPr/>
          </p:nvSpPr>
          <p:spPr bwMode="auto">
            <a:xfrm>
              <a:off x="950106" y="3233477"/>
              <a:ext cx="2000250" cy="914400"/>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100" b="0" i="0" u="none" strike="noStrike" cap="none" normalizeH="0" baseline="0" dirty="0" smtClean="0">
                  <a:ln>
                    <a:noFill/>
                  </a:ln>
                  <a:solidFill>
                    <a:srgbClr val="2F5496"/>
                  </a:solidFill>
                  <a:effectLst/>
                  <a:latin typeface="Calibri" panose="020F0502020204030204" pitchFamily="34" charset="0"/>
                  <a:ea typeface="+mn-ea"/>
                  <a:cs typeface="+mn-cs"/>
                </a:rPr>
                <a:t>Απόκλιση εκτιμώμενου και δηλωθέντος τζίρου μεγαλύτερη από 100.000</a:t>
              </a:r>
              <a:endParaRPr kumimoji="0" lang="el-GR" altLang="el-G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1" i="0" u="none" strike="noStrike" cap="none" normalizeH="0" baseline="0" dirty="0" smtClean="0">
                  <a:ln>
                    <a:noFill/>
                  </a:ln>
                  <a:solidFill>
                    <a:srgbClr val="1F4E79"/>
                  </a:solidFill>
                  <a:effectLst/>
                  <a:latin typeface="Calibri" panose="020F0502020204030204" pitchFamily="34" charset="0"/>
                  <a:ea typeface="+mn-ea"/>
                  <a:cs typeface="+mn-cs"/>
                </a:rPr>
                <a:t>64 ΥΠΟΘΕΣΕΙΣ</a:t>
              </a:r>
              <a:endParaRPr kumimoji="0" lang="el-GR" altLang="el-G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0" name="Πλαίσιο κειμένου 13"/>
            <p:cNvSpPr txBox="1">
              <a:spLocks noChangeArrowheads="1"/>
            </p:cNvSpPr>
            <p:nvPr/>
          </p:nvSpPr>
          <p:spPr bwMode="auto">
            <a:xfrm>
              <a:off x="3736259" y="4385107"/>
              <a:ext cx="2855642" cy="600075"/>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ctr" eaLnBrk="0" fontAlgn="base" hangingPunct="0">
                <a:spcBef>
                  <a:spcPct val="0"/>
                </a:spcBef>
                <a:spcAft>
                  <a:spcPct val="0"/>
                </a:spcAft>
              </a:pP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29 </a:t>
              </a:r>
              <a:r>
                <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υποθέσεις που </a:t>
              </a: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προτείνονται για περαιτέρω συλλογή και επεξεργασία στοιχείων</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2" name="Πλαίσιο κειμένου 15"/>
            <p:cNvSpPr txBox="1">
              <a:spLocks noChangeArrowheads="1"/>
            </p:cNvSpPr>
            <p:nvPr/>
          </p:nvSpPr>
          <p:spPr bwMode="auto">
            <a:xfrm>
              <a:off x="3736255" y="3995519"/>
              <a:ext cx="2855646" cy="348298"/>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4 υποθέσεις μεσαίου ενδιαφέροντος</a:t>
              </a:r>
              <a:endParaRPr lang="el-GR" altLang="el-GR" sz="1100" dirty="0">
                <a:solidFill>
                  <a:srgbClr val="ED7D31">
                    <a:lumMod val="75000"/>
                  </a:srgbClr>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800" b="0" i="0" u="none" strike="noStrike" cap="none" normalizeH="0" baseline="0" dirty="0" smtClean="0">
                <a:ln>
                  <a:noFill/>
                </a:ln>
                <a:solidFill>
                  <a:schemeClr val="tx1"/>
                </a:solidFill>
                <a:effectLst/>
              </a:endParaRPr>
            </a:p>
          </p:txBody>
        </p:sp>
        <p:sp>
          <p:nvSpPr>
            <p:cNvPr id="13" name="Πλαίσιο κειμένου 16"/>
            <p:cNvSpPr txBox="1">
              <a:spLocks noChangeArrowheads="1"/>
            </p:cNvSpPr>
            <p:nvPr/>
          </p:nvSpPr>
          <p:spPr bwMode="auto">
            <a:xfrm>
              <a:off x="3736256" y="3117077"/>
              <a:ext cx="2855645" cy="414384"/>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31</a:t>
              </a:r>
              <a:r>
                <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 υποθέσεις  πολύ υψηλού και υψηλού  ενδιαφέροντος</a:t>
              </a:r>
            </a:p>
            <a:p>
              <a:pPr lvl="0" algn="ctr" eaLnBrk="0" fontAlgn="base" hangingPunct="0">
                <a:spcBef>
                  <a:spcPct val="0"/>
                </a:spcBef>
                <a:spcAft>
                  <a:spcPct val="0"/>
                </a:spcAft>
              </a:pPr>
              <a:endParaRPr lang="el-GR" altLang="el-GR" sz="1100" dirty="0">
                <a:solidFill>
                  <a:srgbClr val="ED7D31">
                    <a:lumMod val="75000"/>
                  </a:srgbClr>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4" name="Πλαίσιο κειμένου 17"/>
            <p:cNvSpPr txBox="1">
              <a:spLocks noChangeArrowheads="1"/>
            </p:cNvSpPr>
            <p:nvPr/>
          </p:nvSpPr>
          <p:spPr bwMode="auto">
            <a:xfrm>
              <a:off x="3736257" y="2349726"/>
              <a:ext cx="2855644" cy="645212"/>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0" i="0" u="none" strike="noStrike" cap="none" normalizeH="0" baseline="0" dirty="0" smtClean="0">
                  <a:ln>
                    <a:noFill/>
                  </a:ln>
                  <a:solidFill>
                    <a:srgbClr val="2F5496"/>
                  </a:solidFill>
                  <a:effectLst/>
                  <a:latin typeface="Calibri" panose="020F0502020204030204" pitchFamily="34" charset="0"/>
                  <a:ea typeface="+mn-ea"/>
                  <a:cs typeface="+mn-cs"/>
                </a:rPr>
                <a:t>16 υποθέσεις  για άμεσο έλεγχο</a:t>
              </a:r>
              <a:endParaRPr lang="el-GR" altLang="el-GR" sz="1100" dirty="0">
                <a:solidFill>
                  <a:srgbClr val="ED7D31">
                    <a:lumMod val="75000"/>
                  </a:srgbClr>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5" name="Πλαίσιο κειμένου 18"/>
            <p:cNvSpPr txBox="1">
              <a:spLocks noChangeArrowheads="1"/>
            </p:cNvSpPr>
            <p:nvPr/>
          </p:nvSpPr>
          <p:spPr bwMode="auto">
            <a:xfrm>
              <a:off x="6923228" y="2349726"/>
              <a:ext cx="1866024" cy="2635456"/>
            </a:xfrm>
            <a:prstGeom prst="rect">
              <a:avLst/>
            </a:prstGeom>
            <a:solidFill>
              <a:srgbClr val="FBE4D5"/>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l-GR" altLang="el-GR" sz="1100" dirty="0">
                <a:solidFill>
                  <a:srgbClr val="2F5496"/>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Ο διαχωρισμός πραγματοποιήθηκε βάσει της ποσοστιαίας απόκλισης μεταξύ εκτιμώμενου και δηλωθέντος τζίρου και της έρευνας που πραγματοποιήθηκε στα πληροφοριακά στοιχεία της ΓΓΔΕ</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6" name="Πλαίσιο κειμένου 19"/>
            <p:cNvSpPr txBox="1">
              <a:spLocks noChangeArrowheads="1"/>
            </p:cNvSpPr>
            <p:nvPr/>
          </p:nvSpPr>
          <p:spPr bwMode="auto">
            <a:xfrm>
              <a:off x="993542" y="5526671"/>
              <a:ext cx="1028700" cy="914400"/>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0" i="0" u="none" strike="noStrike" cap="none" normalizeH="0" baseline="0" dirty="0" smtClean="0">
                  <a:ln>
                    <a:noFill/>
                  </a:ln>
                  <a:solidFill>
                    <a:srgbClr val="2F5496"/>
                  </a:solidFill>
                  <a:effectLst/>
                  <a:latin typeface="Calibri" panose="020F0502020204030204" pitchFamily="34" charset="0"/>
                  <a:ea typeface="+mn-ea"/>
                  <a:cs typeface="+mn-cs"/>
                </a:rPr>
                <a:t>Υπόλοιπες υποθέσεις</a:t>
              </a:r>
              <a:endParaRPr kumimoji="0" lang="el-GR" altLang="el-G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1" i="0" u="none" strike="noStrike" cap="none" normalizeH="0" baseline="0" dirty="0" smtClean="0">
                  <a:ln>
                    <a:noFill/>
                  </a:ln>
                  <a:solidFill>
                    <a:srgbClr val="1F4E79"/>
                  </a:solidFill>
                  <a:effectLst/>
                  <a:latin typeface="Calibri" panose="020F0502020204030204" pitchFamily="34" charset="0"/>
                  <a:ea typeface="+mn-ea"/>
                  <a:cs typeface="+mn-cs"/>
                </a:rPr>
                <a:t>384 ΥΠΟΘΕΣΕΙΣ</a:t>
              </a:r>
              <a:endParaRPr kumimoji="0" lang="el-GR" altLang="el-G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7" name="Πλαίσιο κειμένου 21"/>
            <p:cNvSpPr txBox="1">
              <a:spLocks noChangeArrowheads="1"/>
            </p:cNvSpPr>
            <p:nvPr/>
          </p:nvSpPr>
          <p:spPr bwMode="auto">
            <a:xfrm>
              <a:off x="2247819" y="5526671"/>
              <a:ext cx="1028700" cy="914400"/>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1" i="0" u="none" strike="noStrike" cap="none" normalizeH="0" baseline="0" dirty="0" smtClean="0">
                  <a:ln>
                    <a:noFill/>
                  </a:ln>
                  <a:solidFill>
                    <a:srgbClr val="2F5496"/>
                  </a:solidFill>
                  <a:effectLst/>
                  <a:latin typeface="Calibri" panose="020F0502020204030204" pitchFamily="34" charset="0"/>
                  <a:ea typeface="+mn-ea"/>
                  <a:cs typeface="+mn-cs"/>
                </a:rPr>
                <a:t>Επιλογή </a:t>
              </a:r>
              <a:endParaRPr kumimoji="0" lang="el-GR" altLang="el-G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1" i="0" u="none" strike="noStrike" cap="none" normalizeH="0" baseline="0" dirty="0" smtClean="0">
                  <a:ln>
                    <a:noFill/>
                  </a:ln>
                  <a:solidFill>
                    <a:srgbClr val="2F5496"/>
                  </a:solidFill>
                  <a:effectLst/>
                  <a:latin typeface="Calibri" panose="020F0502020204030204" pitchFamily="34" charset="0"/>
                  <a:ea typeface="+mn-ea"/>
                  <a:cs typeface="+mn-cs"/>
                </a:rPr>
                <a:t>33 </a:t>
              </a:r>
              <a:endParaRPr kumimoji="0" lang="el-GR" altLang="el-GR"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1" i="0" u="none" strike="noStrike" cap="none" normalizeH="0" baseline="0" dirty="0" smtClean="0">
                  <a:ln>
                    <a:noFill/>
                  </a:ln>
                  <a:solidFill>
                    <a:srgbClr val="2F5496"/>
                  </a:solidFill>
                  <a:effectLst/>
                  <a:latin typeface="Calibri" panose="020F0502020204030204" pitchFamily="34" charset="0"/>
                  <a:ea typeface="+mn-ea"/>
                  <a:cs typeface="+mn-cs"/>
                </a:rPr>
                <a:t>υποθέσεων</a:t>
              </a:r>
              <a:endParaRPr kumimoji="0" lang="el-GR" altLang="el-G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8" name="Πλαίσιο κειμένου 22"/>
            <p:cNvSpPr txBox="1">
              <a:spLocks noChangeArrowheads="1"/>
            </p:cNvSpPr>
            <p:nvPr/>
          </p:nvSpPr>
          <p:spPr bwMode="auto">
            <a:xfrm>
              <a:off x="3736260" y="5085146"/>
              <a:ext cx="2855641" cy="485775"/>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eaLnBrk="0" fontAlgn="base" hangingPunct="0">
                <a:spcBef>
                  <a:spcPct val="0"/>
                </a:spcBef>
                <a:spcAft>
                  <a:spcPct val="0"/>
                </a:spcAft>
              </a:pPr>
              <a:r>
                <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23 υποθέσεις </a:t>
              </a: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πολύ υψηλού και υψηλού  ενδιαφέροντος</a:t>
              </a:r>
              <a:endParaRPr kumimoji="0" lang="el-GR" altLang="el-G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19" name="Πλαίσιο κειμένου 23"/>
            <p:cNvSpPr txBox="1">
              <a:spLocks noChangeArrowheads="1"/>
            </p:cNvSpPr>
            <p:nvPr/>
          </p:nvSpPr>
          <p:spPr bwMode="auto">
            <a:xfrm>
              <a:off x="3736260" y="5625168"/>
              <a:ext cx="2855641" cy="485775"/>
            </a:xfrm>
            <a:prstGeom prst="rect">
              <a:avLst/>
            </a:prstGeom>
            <a:solidFill>
              <a:srgbClr val="BDD7EE"/>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l-GR" altLang="el-GR" sz="1100" dirty="0" smtClean="0">
                  <a:solidFill>
                    <a:srgbClr val="2F5496"/>
                  </a:solidFill>
                  <a:latin typeface="Calibri" panose="020F0502020204030204" pitchFamily="34" charset="0"/>
                  <a:ea typeface="Calibri" panose="020F0502020204030204" pitchFamily="34" charset="0"/>
                  <a:cs typeface="Times New Roman" panose="02020603050405020304" pitchFamily="18" charset="0"/>
                </a:rPr>
                <a:t>10</a:t>
              </a:r>
              <a:r>
                <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 υποθέσεις μεσαίου ενδιαφέροντος</a:t>
              </a:r>
            </a:p>
            <a:p>
              <a:pPr lvl="0" algn="ctr" eaLnBrk="0" fontAlgn="base" hangingPunct="0">
                <a:spcBef>
                  <a:spcPct val="0"/>
                </a:spcBef>
                <a:spcAft>
                  <a:spcPct val="0"/>
                </a:spcAft>
              </a:pPr>
              <a:endParaRPr lang="el-GR" altLang="el-GR" sz="1100" dirty="0">
                <a:solidFill>
                  <a:srgbClr val="ED7D31">
                    <a:lumMod val="75000"/>
                  </a:srgbClr>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21" name="Πλαίσιο κειμένου 25"/>
            <p:cNvSpPr txBox="1">
              <a:spLocks noChangeArrowheads="1"/>
            </p:cNvSpPr>
            <p:nvPr/>
          </p:nvSpPr>
          <p:spPr bwMode="auto">
            <a:xfrm>
              <a:off x="6887214" y="5121820"/>
              <a:ext cx="1938051" cy="1611536"/>
            </a:xfrm>
            <a:prstGeom prst="rect">
              <a:avLst/>
            </a:prstGeom>
            <a:solidFill>
              <a:srgbClr val="FBE4D5"/>
            </a:solidFill>
            <a:ln>
              <a:noFill/>
            </a:ln>
            <a:extLst>
              <a:ext uri="{91240B29-F687-4F45-9708-019B960494DF}">
                <a14:hiddenLine xmlns=""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100" b="0" i="0" u="none" strike="noStrike" cap="none" normalizeH="0" baseline="0" dirty="0" smtClean="0">
                  <a:ln>
                    <a:noFill/>
                  </a:ln>
                  <a:solidFill>
                    <a:srgbClr val="2F5496"/>
                  </a:solidFill>
                  <a:effectLst/>
                  <a:latin typeface="Calibri" panose="020F0502020204030204" pitchFamily="34" charset="0"/>
                  <a:ea typeface="Calibri" panose="020F0502020204030204" pitchFamily="34" charset="0"/>
                  <a:cs typeface="Times New Roman" panose="02020603050405020304" pitchFamily="18" charset="0"/>
                </a:rPr>
                <a:t>Η επιλογή έγινε βάσει κατάταξης από τη μεγαλύτερη θετική ποσοστιαία απόκλιση  εκτιμώμενου και δηλωθέντος τζίρου σε συνδυασμό με τα ποσά των κωδικών 301 και 304 περιοδικής δήλωσης ΦΠΑ και του πλήθους των δωματίων</a:t>
              </a:r>
              <a:endParaRPr kumimoji="0" lang="el-GR" altLang="el-G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cxnSp>
          <p:nvCxnSpPr>
            <p:cNvPr id="22" name="Ευθύγραμμο βέλος σύνδεσης 21"/>
            <p:cNvCxnSpPr/>
            <p:nvPr/>
          </p:nvCxnSpPr>
          <p:spPr>
            <a:xfrm>
              <a:off x="731468" y="1246980"/>
              <a:ext cx="2054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Ευθύγραμμο βέλος σύνδεσης 22"/>
            <p:cNvCxnSpPr/>
            <p:nvPr/>
          </p:nvCxnSpPr>
          <p:spPr>
            <a:xfrm>
              <a:off x="738286" y="3722216"/>
              <a:ext cx="2318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Ευθύγραμμο βέλος σύνδεσης 26"/>
            <p:cNvCxnSpPr>
              <a:endCxn id="7" idx="1"/>
            </p:cNvCxnSpPr>
            <p:nvPr/>
          </p:nvCxnSpPr>
          <p:spPr>
            <a:xfrm>
              <a:off x="2995358" y="1222212"/>
              <a:ext cx="769738" cy="147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Γωνιακή σύνδεση 29"/>
            <p:cNvCxnSpPr>
              <a:endCxn id="12" idx="1"/>
            </p:cNvCxnSpPr>
            <p:nvPr/>
          </p:nvCxnSpPr>
          <p:spPr>
            <a:xfrm>
              <a:off x="2978157" y="3836642"/>
              <a:ext cx="758098" cy="33302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Rectangle 33"/>
            <p:cNvSpPr>
              <a:spLocks noChangeArrowheads="1"/>
            </p:cNvSpPr>
            <p:nvPr/>
          </p:nvSpPr>
          <p:spPr bwMode="auto">
            <a:xfrm>
              <a:off x="152400" y="152400"/>
              <a:ext cx="12192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37" name="Rectangle 34"/>
            <p:cNvSpPr>
              <a:spLocks noChangeArrowheads="1"/>
            </p:cNvSpPr>
            <p:nvPr/>
          </p:nvSpPr>
          <p:spPr bwMode="auto">
            <a:xfrm>
              <a:off x="152400" y="60960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
              </a:r>
              <a:br>
                <a:rPr kumimoji="0" lang="el-GR" altLang="el-GR" sz="1800" b="0" i="0" u="none" strike="noStrike" cap="none" normalizeH="0" baseline="0" smtClean="0">
                  <a:ln>
                    <a:noFill/>
                  </a:ln>
                  <a:solidFill>
                    <a:schemeClr val="tx1"/>
                  </a:solidFill>
                  <a:effectLst/>
                  <a:latin typeface="Arial" panose="020B0604020202020204" pitchFamily="34" charset="0"/>
                </a:rPr>
              </a:br>
              <a:endParaRPr kumimoji="0" lang="el-GR" altLang="el-GR"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39" name="Rectangle 40"/>
            <p:cNvSpPr>
              <a:spLocks noChangeArrowheads="1"/>
            </p:cNvSpPr>
            <p:nvPr/>
          </p:nvSpPr>
          <p:spPr bwMode="auto">
            <a:xfrm>
              <a:off x="152400" y="60960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
              </a:r>
              <a:br>
                <a:rPr kumimoji="0" lang="el-GR" altLang="el-GR" sz="1800" b="0" i="0" u="none" strike="noStrike" cap="none" normalizeH="0" baseline="0" smtClean="0">
                  <a:ln>
                    <a:noFill/>
                  </a:ln>
                  <a:solidFill>
                    <a:schemeClr val="tx1"/>
                  </a:solidFill>
                  <a:effectLst/>
                  <a:latin typeface="Arial" panose="020B0604020202020204" pitchFamily="34" charset="0"/>
                </a:rPr>
              </a:br>
              <a:endParaRPr kumimoji="0" lang="el-GR" altLang="el-GR"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40" name="Rectangle 42"/>
            <p:cNvSpPr>
              <a:spLocks noChangeArrowheads="1"/>
            </p:cNvSpPr>
            <p:nvPr/>
          </p:nvSpPr>
          <p:spPr bwMode="auto">
            <a:xfrm>
              <a:off x="152400" y="60960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800" b="0" i="0" u="none" strike="noStrike" cap="none" normalizeH="0" baseline="0" smtClean="0">
                  <a:ln>
                    <a:noFill/>
                  </a:ln>
                  <a:solidFill>
                    <a:schemeClr val="tx1"/>
                  </a:solidFill>
                  <a:effectLst/>
                </a:rPr>
                <a:t/>
              </a:r>
              <a:br>
                <a:rPr kumimoji="0" lang="el-GR" altLang="el-GR" sz="800" b="0" i="0" u="none" strike="noStrike" cap="none" normalizeH="0" baseline="0" smtClean="0">
                  <a:ln>
                    <a:noFill/>
                  </a:ln>
                  <a:solidFill>
                    <a:schemeClr val="tx1"/>
                  </a:solidFill>
                  <a:effectLst/>
                </a:rPr>
              </a:br>
              <a:endParaRPr kumimoji="0" lang="el-GR" altLang="el-GR"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41" name="Rectangle 54"/>
            <p:cNvSpPr>
              <a:spLocks noChangeArrowheads="1"/>
            </p:cNvSpPr>
            <p:nvPr/>
          </p:nvSpPr>
          <p:spPr bwMode="auto">
            <a:xfrm>
              <a:off x="152400" y="60960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cxnSp>
          <p:nvCxnSpPr>
            <p:cNvPr id="44" name="Ευθύγραμμο βέλος σύνδεσης 43"/>
            <p:cNvCxnSpPr/>
            <p:nvPr/>
          </p:nvCxnSpPr>
          <p:spPr>
            <a:xfrm>
              <a:off x="718286" y="6028848"/>
              <a:ext cx="2318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Ευθύγραμμο βέλος σύνδεσης 44"/>
            <p:cNvCxnSpPr/>
            <p:nvPr/>
          </p:nvCxnSpPr>
          <p:spPr>
            <a:xfrm>
              <a:off x="2011700" y="6037829"/>
              <a:ext cx="2318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Γωνιακή σύνδεση 53"/>
            <p:cNvCxnSpPr/>
            <p:nvPr/>
          </p:nvCxnSpPr>
          <p:spPr>
            <a:xfrm flipV="1">
              <a:off x="2995358" y="492046"/>
              <a:ext cx="730921" cy="37188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Γωνιακή σύνδεση 71"/>
            <p:cNvCxnSpPr>
              <a:endCxn id="10" idx="1"/>
            </p:cNvCxnSpPr>
            <p:nvPr/>
          </p:nvCxnSpPr>
          <p:spPr>
            <a:xfrm>
              <a:off x="2915820" y="4002490"/>
              <a:ext cx="820439" cy="682655"/>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Γωνιακή σύνδεση 72"/>
            <p:cNvCxnSpPr/>
            <p:nvPr/>
          </p:nvCxnSpPr>
          <p:spPr>
            <a:xfrm flipV="1">
              <a:off x="2950356" y="3252158"/>
              <a:ext cx="789513" cy="27930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Ευθύγραμμο βέλος σύνδεσης 77"/>
            <p:cNvCxnSpPr/>
            <p:nvPr/>
          </p:nvCxnSpPr>
          <p:spPr>
            <a:xfrm>
              <a:off x="3272557" y="5974464"/>
              <a:ext cx="453722" cy="9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Γωνιακή σύνδεση 84"/>
            <p:cNvCxnSpPr>
              <a:endCxn id="18" idx="1"/>
            </p:cNvCxnSpPr>
            <p:nvPr/>
          </p:nvCxnSpPr>
          <p:spPr>
            <a:xfrm flipV="1">
              <a:off x="3250265" y="5328034"/>
              <a:ext cx="485995" cy="43943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7" name="Γωνιακή σύνδεση 86"/>
            <p:cNvCxnSpPr/>
            <p:nvPr/>
          </p:nvCxnSpPr>
          <p:spPr>
            <a:xfrm flipV="1">
              <a:off x="2950356" y="2684118"/>
              <a:ext cx="771608" cy="644766"/>
            </a:xfrm>
            <a:prstGeom prst="bentConnector3">
              <a:avLst>
                <a:gd name="adj1" fmla="val 36456"/>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3576396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228</Words>
  <Application>Microsoft Office PowerPoint</Application>
  <PresentationFormat>Προσαρμογή</PresentationFormat>
  <Paragraphs>47</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Θέμα του Office</vt:lpstr>
      <vt:lpstr>Διαφάνεια 1</vt:lpstr>
      <vt:lpstr>Διαφάνεια 2</vt:lpstr>
      <vt:lpstr>Διαφάνεια 3</vt:lpstr>
      <vt:lpstr>Διαφάνεια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Μαρια Μπενια</dc:creator>
  <cp:lastModifiedBy>Anastasia Kyrianidi Nikolaidi</cp:lastModifiedBy>
  <cp:revision>18</cp:revision>
  <cp:lastPrinted>2016-10-04T07:46:21Z</cp:lastPrinted>
  <dcterms:created xsi:type="dcterms:W3CDTF">2016-10-04T06:47:13Z</dcterms:created>
  <dcterms:modified xsi:type="dcterms:W3CDTF">2016-10-26T15:21:01Z</dcterms:modified>
</cp:coreProperties>
</file>