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4/4/2025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Ρυθμίσεις Δανείων Χρηματοδοτικών Φορέων</a:t>
            </a:r>
            <a:r>
              <a:rPr lang="el-GR" sz="2400" dirty="0">
                <a:solidFill>
                  <a:schemeClr val="bg1"/>
                </a:solidFill>
                <a:latin typeface="+mn-lt"/>
              </a:rPr>
              <a:t> </a:t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n-US" sz="3600" b="1" dirty="0">
                <a:solidFill>
                  <a:schemeClr val="bg1"/>
                </a:solidFill>
                <a:latin typeface="+mn-lt"/>
              </a:rPr>
              <a:t>0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2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.0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4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.202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5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593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Από τα €</a:t>
            </a:r>
            <a:r>
              <a:rPr lang="en-US" dirty="0"/>
              <a:t>70 </a:t>
            </a:r>
            <a:r>
              <a:rPr lang="el-GR" dirty="0"/>
              <a:t>δις ΜΕΑ που βρίσκονται στους </a:t>
            </a:r>
            <a:r>
              <a:rPr lang="en-US" dirty="0"/>
              <a:t>Servicers </a:t>
            </a:r>
            <a:r>
              <a:rPr lang="el-GR" dirty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…και τους αντιστοιχούν ρυθμίσεις ύψους €244 εκ. για 5.028 οφειλέτες για τον Φεβρουάριο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/>
              <a:t>Σημείωση</a:t>
            </a:r>
            <a:r>
              <a:rPr lang="en-US" sz="900" i="1" dirty="0"/>
              <a:t>: </a:t>
            </a:r>
            <a:r>
              <a:rPr lang="el-GR" sz="900" i="1" dirty="0"/>
              <a:t>Τα γραφήματα στηλών δείχνουν την «παραγωγή» ρυθμίσεων εντός του μήνα αναφοράς σε όρους συνολικού ποσού ανάκτησης 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Φεβ 2025)</a:t>
            </a: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9828" y="897800"/>
            <a:ext cx="4357990" cy="2597028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761" y="3730592"/>
            <a:ext cx="9024615" cy="2658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Η πλειοψηφία αφορά στεγαστικά δάνεια για τους 3 από τους 4 πιστωτές σε διαφορετικούς τύπους ρύθμισης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Στην </a:t>
            </a:r>
            <a:r>
              <a:rPr lang="en-US" dirty="0" err="1"/>
              <a:t>Intrum</a:t>
            </a:r>
            <a:r>
              <a:rPr lang="en-US" dirty="0"/>
              <a:t> </a:t>
            </a:r>
            <a:r>
              <a:rPr lang="el-GR" dirty="0"/>
              <a:t>τη μερίδα του λέοντος αυτό το μήνα κατείχαν δάνεια μικρομεσαίων και καταναλωτικά</a:t>
            </a:r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Φεβ 2025)</a:t>
            </a: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192" y="1443157"/>
            <a:ext cx="9059760" cy="5062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3673</TotalTime>
  <Words>132</Words>
  <Application>Microsoft Office PowerPoint</Application>
  <PresentationFormat>Ευρεία οθόνη</PresentationFormat>
  <Paragraphs>13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Ρυθμίσεις Δανείων Χρηματοδοτικών Φορέων  02.04.2025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user</cp:lastModifiedBy>
  <cp:revision>68</cp:revision>
  <dcterms:created xsi:type="dcterms:W3CDTF">2024-06-03T14:29:32Z</dcterms:created>
  <dcterms:modified xsi:type="dcterms:W3CDTF">2025-04-04T07:43:58Z</dcterms:modified>
</cp:coreProperties>
</file>